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76AB1-26C1-42AF-917A-F3B40B473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C32A7-A91E-49E8-963D-EE75C23F6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C915D-CCFB-4564-AE35-8D9E113A8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2AE6B-C0D1-4C82-AEB6-33CE7C660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F07D30-F2EF-485A-815A-717718340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2C46BF-EC02-448F-A6C4-96698D387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C19A4-73C2-4BF4-9665-C25570AE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B917F-3A18-4201-927A-7684BCB0D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60E54-B67D-428C-8B1B-589D1920F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BCC55-1CFD-434A-9820-3EA089843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A39B9-5077-462D-ACF9-E729648B0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00017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废油处置市场分析报告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废油处置技术现状与发展趋势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国内外废油处置市场对比分析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废油处置市场机遇与挑战分析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废油处置行业前景展望与投资建议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主要来自机械制造、钢铁、石油化工等工业领域，包括废机油、废液压油等。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来自餐饮业废弃的食用油，如炸油、泔水油等。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餐饮废油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包括过期油脂、动物油脂等。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其他废油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废油产生量及来源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不同地区的废油产生量和处置市场规模存在差异，一般来说，工业发达地区的废油处置市场规模较大。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随着环保政策的加强和技术的进步，废油处置市场将继续保持增长趋势。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随着工业发展和环保要求的提高，废油处置市场规模不断扩大。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废油处置市场规模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042" r="29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国家出台了一系列政策法规，对废油的产生、收集、运输、处置等环节进行规范和管理。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制定了废油处置的行业标准和技术规范，对废油处置企业的建设和运营提出了具体要求。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随着环保意识的提高，对废油处置的环保要求也越来越高，企业需要采取更加环保的处置技术和措施。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废油处置技术现状与发展趋势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通过高温燃烧将废油中的有害物质转化为无害物质，同时回收热能。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化学处理法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利用化学反应将废油中的污染物质转化为无害或易于分离的物质。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物理处理法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通过物理手段如过滤、蒸馏等分离废油中的杂质和水分。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生物处理法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利用微生物的代谢作用降解废油中的有害物质，生成无害物质。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常见废油处置技术介绍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化学处理法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优点在于可以针对特定污染物进行定向处理；缺点在于可能产生新的污染物，且处理成本较高。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生物处理法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优点在于环保、无二次污染；缺点在于处理周期长，对微生物生长条件要求较高。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物理处理法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优点在于操作简单、成本较低；缺点在于处理效果不稳定，难以达到深度处理要求。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优点在于处理效率高、减量效果好；缺点在于可能产生二次污染，如大气污染。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多元化处理技术融合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未来废油处置技术将向多元化发展，各种处理技术相互融合，形成综合处理方案。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绿色环保要求提高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随着环保意识的增强，废油处置技术将更加注重绿色环保，减少对环境的影响。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资源化利用程度提升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废油中蕴含着丰富的资源，未来废油处置技术将更加注重资源化利用，提高资源回收率。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随着人工智能技术的发展，废油处置过程将更加智能化，实现自动化控制和优化运行。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国内外废油处置市场对比分析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https://d.book118.com/498100017007006046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2024-09-26T18:21:51.635</cp:lastPrinted>
  <dcterms:created xsi:type="dcterms:W3CDTF">2024-09-26T10:21:51Z</dcterms:created>
  <dcterms:modified xsi:type="dcterms:W3CDTF">2024-09-26T10:21:53Z</dcterms:modified>
</cp:coreProperties>
</file>