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41C010F-13BE-4C77-9435-B5CF9E6FEB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E00AC9-9AEF-4E8A-AB9E-5FA1EA3E4C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3F3EB8-D8EC-49C1-A38B-6ACB70448D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BD610C-4650-46A3-9412-5A9ABC5A67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7BF7069-202F-45C1-AECF-0D8E0C72FC6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6AEDE4E-E4B9-4B42-BC45-31ADF3FD16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4AB296-A907-4D8D-B7DE-3FEB750DA73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4282AF-56C6-413B-9511-4C628B5096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22B3CF-AFF8-4DF1-9506-E01D315F7B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BC6F8D-505A-4690-A589-2AFD9AA2D3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38B7DD-3D48-4869-A5EC-7DA8285DA90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100027075006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第三部分飞行基本规则课件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飞行基本规则概述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飞行前准备</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飞行规则与程序</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飞行安全措施</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飞行法规与监管</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飞行基本规则实践与案例分析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飞行基本规则概述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197" r="3219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5761" r="2576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飞行基本规则是规定航空器在空中的行为准则，包括航空器的飞行操作、航行规则、航空交通管理等方面。</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确保航空器的安全运行，保护公众生命财产安全，维护空中交通秩序，促进航空事业的发展。</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所有在中国注册登记的民用航空器和持有中国民航局认可的外国民用航空器。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适用对象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适用空间</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8292" r="1829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适用情况</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92" r="16792"/>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在中国境内空域内飞行的航空器。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包括正常飞行、紧急情况和特殊情况下的飞行。</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演变历程</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从最初的简单飞行规定到现在的全面、系统的航空法规体系，飞行基本规则经历了多次修订和完善。</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起源</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飞行基本规则的制定可以追溯到20世纪初，随着航空事业的不断发展，规则也在不断完善和调整。</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当前状况</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目前，中国民航局根据国内外航空业的发展和实际情况，不断对飞行基本规则进行修订和完善，以适应新的发展需求和安全挑战。</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t="14648" b="1464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9292" r="9292"/>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规则的演变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飞行前准备</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27" b="2627"/>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l="5990" r="599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飞行计划</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制定飞行计划</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根据飞行任务和要求，制定详细的飞行计划，包括起飞和降落地点、飞行高度、速度和航向等。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了解航图和航行通告</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熟悉航图和航行通告，了解飞行区域的气象条件、地形和障碍物等信息。</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申报飞行计划</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按照相关规定向有关部门申报飞行计划，并获得批准后方可实施。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每次飞行前进行日常检查，包括检查飞行器外观、起落架、发动机、油量等。</a:t>
            </a:r>
          </a:p>
        </p:txBody>
      </p:sp>
      <p:pic>
        <p:nvPicPr>
          <p:cNvPr id="5" name="Picture 5"/>
          <p:cNvPicPr>
            <a:picLocks noChangeAspect="1"/>
          </p:cNvPicPr>
          <p:nvPr/>
        </p:nvPicPr>
        <p:blipFill>
          <a:blip r:embed="rId2"/>
          <a:srcRect l="16667" r="1666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708" r="16708"/>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16708" r="1670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日常检查</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按照制造商的推荐进行定期维护和保养，确保飞行器处于良好状态。</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定期维护</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建立维修记录，详细记录飞行器的维修和保养情况，以便及时发现和处理问题。</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维修记录</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飞行器检查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了解飞行区域的天气预报，包括风向、风速、云层、能见度等信息。</a:t>
            </a:r>
          </a:p>
        </p:txBody>
      </p:sp>
      <p:pic>
        <p:nvPicPr>
          <p:cNvPr id="6" name="Picture 6"/>
          <p:cNvPicPr>
            <a:picLocks noChangeAspect="1"/>
          </p:cNvPicPr>
          <p:nvPr/>
        </p:nvPicPr>
        <p:blipFill>
          <a:blip r:embed="rId2"/>
          <a:srcRect t="16542" b="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气象预报</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了解不同气象条件下的飞行限制，如雷雨、冰雹、大风等天气状况下的禁飞或限飞措施。</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气象条件限制</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t="1500" b="1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制定紧急情况下的应对措施，如遇到恶劣天气或其他突发状况时的处置方案。</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紧急情况处理</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天气评估</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https://d.book118.com/498100027075006045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11</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11</vt:i4>
      </vt:variant>
    </vt:vector>
  </HeadingPairs>
  <TitlesOfParts>
    <vt:vector baseType="lpstr" size="16">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2024-09-26T03:42:07.582</cp:lastPrinted>
  <dcterms:created xsi:type="dcterms:W3CDTF">2024-09-25T19:42:07Z</dcterms:created>
  <dcterms:modified xsi:type="dcterms:W3CDTF">2024-09-25T19:42:09Z</dcterms:modified>
</cp:coreProperties>
</file>