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EF6D-B8D1-412B-ACDD-CA590EBE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C9079-5336-49F2-8C24-D78B2AC2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1AB7-A05E-48C5-BA47-92F6815E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75D27-ADDD-465F-8714-16864D2C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89CD1-AC8D-45BE-9472-4A39549D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6B0B8-31D4-4C20-B00A-5D9338D1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2E71C-EF07-4B19-A277-1EF501AE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BD224-18F4-4EC8-A65C-EFDB283D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367B9-CDE9-4D19-8674-DF1C5BCA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24286-A1E2-4ED5-A06E-7A44C003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8C80-258C-4EBD-8348-A114A8CA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110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案例分析：成功的服装店网络营销案例分享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随着互联网技术的普及和深入应用，网络营销成为企业重要的营销手段之一。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消费者购物习惯的改变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消费者越来越依赖网络购物平台，对于服装等商品的购买需求也在不断增加。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传统服装店面临挑战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面对线上竞争对手的冲击，传统服装店需要寻找新的营销策略来吸引消费者。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促进销售和提高利润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通过有效的网络营销手段，可以增加销售额，提高利润水平。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通过提供优质的网络购物体验，可以增加客户满意度和忠诚度，为长期发展奠定基础。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提高品牌知名度和曝光率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通过网络营销策略，服装店可以扩大品牌的影响力和知名度，吸引更多潜在客户。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网络营销是一种利用互联网技术，通过各种在线渠道进行品牌推广、产品宣传和销售的活动。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覆盖面广、传播速度快、互动性强、个性化定制、成本相对较低等。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利用社交媒体平台进行品牌宣传、内容推广和用户互动。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通过发送定制的电子邮件来推广产品、提供优惠和建立品牌忠诚度。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与其他网站或品牌合作，通过推荐和分享销售佣金的方式来扩大销售渠道。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网络营销的常用手段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能够快速扩大品牌知名度和销售渠道，提高市场覆盖率，降低营销成本，增强与消费者的互动和个性化体验。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需要不断更新和创新营销策略，应对消费者需求的变化和竞争对手的挑战，同时需要保护用户隐私和数据安全。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3" r="14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网络营销的优势和挑战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分析目标客户群体的年龄、性别、职业、消费习惯等特征，以便更好地定位产品和服务。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了解目标客户的需求和偏好，以便提供更符合其需求的服装款式和搭配建议。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客户需求和偏好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研究客户的购买决策过程，包括信息搜索、比较、购买和评价等环节，以便更好地引导客户完成购买。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客户购买决策过程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根据目标客户群体和市场需求，确定服装店的产品定位，如时尚潮流、简约大方、高端定制等。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通过设计、材质、工艺等方面的差异化，提高产品的竞争力和品牌形象。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建立独特的品牌形象，包括品牌理念、品牌标识、店面设计等，以提高品牌知名度和美誉度。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产品定位和差异化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选择合适的电商平台，如淘宝、京东、唯品会等，建立线上店铺或旗舰店，拓展线上销售渠道。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58" r="2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自建官方网站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建立自己的官方网站，展示品牌形象和产品信息，提高客户信任度和忠诚度。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利用社交媒体平台，如微信、微博、抖音等，进行内容营销、互动营销和口碑营销。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设定特定的折扣时间段或数量限制，吸引客户在短时间内完成购买。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满减优惠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设定一定的消费门槛，达到门槛后给予一定的金额减免或赠品赠送。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会员专享优惠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针对会员提供专属的优惠政策和积分兑换活动，提高会员复购率和忠诚度。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https://d.book118.com/498101102125006044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2024-09-25T02:40:03.798</cp:lastPrinted>
  <dcterms:created xsi:type="dcterms:W3CDTF">2024-09-24T18:40:03Z</dcterms:created>
  <dcterms:modified xsi:type="dcterms:W3CDTF">2024-09-24T18:40:05Z</dcterms:modified>
</cp:coreProperties>
</file>