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3B9C5-76DA-4BAA-9DB7-C9DE3AF1C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2F678-A79D-45D8-A861-67F801C9B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B048E-4344-437F-84D2-DDB6E18FE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460AE-875C-454D-9C9E-AD7EC5D54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7BF4EB-3BE4-4E06-B0FC-7AB9E82B8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6FCF39-201D-4963-BB18-02982D138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A4F7F-FD96-4400-89EF-DA89E1EB3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5B5A4-DF8E-4F9D-9A0D-A0FE8675E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B662B-3521-46F3-B5CE-99AFE5B0D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F17F5-69FC-4206-BC7D-293D289DE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D2E00-9309-44EE-997B-65FEF9B3D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87" r:id="rId2"/>
    <p:sldLayoutId id="2147484788" r:id="rId3"/>
    <p:sldLayoutId id="2147484789" r:id="rId4"/>
    <p:sldLayoutId id="2147484790" r:id="rId5"/>
    <p:sldLayoutId id="2147484791" r:id="rId6"/>
    <p:sldLayoutId id="2147484792" r:id="rId7"/>
    <p:sldLayoutId id="2147484793" r:id="rId8"/>
    <p:sldLayoutId id="2147484794" r:id="rId9"/>
    <p:sldLayoutId id="2147484795" r:id="rId10"/>
    <p:sldLayoutId id="21474847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0206703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宝钢建设感悟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宝钢建设背景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宝钢建设过程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宝钢建设感悟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宝钢建设未来展望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宝钢建设背景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项目概况</a:t>
            </a:r>
            <a:endParaRPr lang="zh-CN" altLang="en-US"/>
          </a:p>
        </p:txBody>
      </p:sp>
      <p:sp>
        <p:nvSpPr>
          <p:cNvPr id="10490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宝钢建设始于1978年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选址在上海宝山区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目的：满足国内钢铁需求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成为我国钢铁行业的龙头企业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建设目标</a:t>
            </a:r>
            <a:endParaRPr lang="zh-CN" altLang="en-US"/>
          </a:p>
        </p:txBody>
      </p:sp>
      <p:sp>
        <p:nvSpPr>
          <p:cNvPr id="10491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建设现代化钢铁企业提高钢铁产业水平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促进区域经济发展增加就业机会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推动技术创新和绿色发展提升企业核心竞争力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实现可持续发展为国家和民族争光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建设意义</a:t>
            </a:r>
            <a:endParaRPr lang="zh-CN" altLang="en-US"/>
          </a:p>
        </p:txBody>
      </p:sp>
      <p:sp>
        <p:nvSpPr>
          <p:cNvPr id="104917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推动技术创新和产业升级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促进当地经济发展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提升国家钢铁产业水平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创造就业机会和社会效益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5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宝钢建设过程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建设内容</a:t>
            </a:r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宝钢建设背景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宝钢建设历程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宝钢建设中的困难与挑战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宝钢建设成果与影响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建设难点</a:t>
            </a:r>
            <a:endParaRPr lang="zh-CN" altLang="en-US"/>
          </a:p>
        </p:txBody>
      </p:sp>
      <p:sp>
        <p:nvSpPr>
          <p:cNvPr id="104937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施工安全风险控制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环境保护与生态修复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高温高湿环境对施工的影响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大型设备安装与调试的难度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解决方案</a:t>
            </a:r>
            <a:endParaRPr lang="zh-CN" altLang="en-US"/>
          </a:p>
        </p:txBody>
      </p:sp>
      <p:sp>
        <p:nvSpPr>
          <p:cNvPr id="10494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引入先进设备：采用自动化、智能化设备降低人工成本提高生产效率。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优化工艺流程：通过改进生产工艺提高生产效率和产品质量。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加强团队协作：建立高效协作的团队提高员工之间的沟通与合作能力。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持续改进创新：不断探索新的工艺和技术推动企业持续发展。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https://d.book118.com/498102067037006032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Calibri Light</vt:lpstr>
      <vt:lpstr>Office Theme</vt:lpstr>
      <vt:lpstr>宝钢建设感悟</vt:lpstr>
      <vt:lpstr>目录</vt:lpstr>
      <vt:lpstr>单击此处添加章节标题</vt:lpstr>
      <vt:lpstr>宝钢建设背景</vt:lpstr>
      <vt:lpstr>项目概况</vt:lpstr>
      <vt:lpstr>建设目标</vt:lpstr>
      <vt:lpstr>建设意义</vt:lpstr>
      <vt:lpstr>宝钢建设过程</vt:lpstr>
      <vt:lpstr>建设内容</vt:lpstr>
      <vt:lpstr>建设难点</vt:lpstr>
      <vt:lpstr>解决方案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2024-09-09T15:25:03.442</cp:lastPrinted>
  <dcterms:created xsi:type="dcterms:W3CDTF">2024-09-09T07:25:03Z</dcterms:created>
  <dcterms:modified xsi:type="dcterms:W3CDTF">2024-09-09T07:25:05Z</dcterms:modified>
</cp:coreProperties>
</file>