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256464-784F-442E-8F65-49BF43A5D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E826A0-73CC-451C-835F-D0C53D185B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589ED4-A4FA-444B-9542-B348558CA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DFCA2E-2A0C-4096-8623-E9F76CDCD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84DE88-9CCC-4F00-A51D-DC88E6966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33D843-18D4-4ADD-ACD6-4061B1F54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E4A497-2928-41A8-908B-60F0CE5F5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9C8FFD-AABC-4557-A28B-11A795BEA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64ABEB-00C9-4BC4-95FA-4FAA9D147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EBFC25-70BD-4E17-9C6D-3BD648E8D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02080A-D678-4E6A-A37B-FB17B68A64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10403010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外贸基础知识入门教程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外贸概述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外贸流程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外贸实务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外贸风险与应对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外贸政策与法规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外贸发展前景与趋势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外贸概述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35703" y="1925288"/>
            <a:ext cx="3294412" cy="3294412"/>
          </a:xfrm>
          <a:prstGeom prst="blockArc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0800000">
            <a:off x="1435703" y="2063782"/>
            <a:ext cx="3294412" cy="3294412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外贸的定义</a:t>
            </a:r>
          </a:p>
        </p:txBody>
      </p:sp>
      <p:sp>
        <p:nvSpPr>
          <p:cNvPr id="26" name="AutoShape 26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外贸是指一个国家或地区与另一个国家或地区之间的商品、服务和技术的交换活动。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外贸涉及进出口贸易，包括商品、服务、技术等的进口和出口。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外贸是全球化时代下各国经济发展的重要组成部分，也是各国经济合作的重要方式。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外贸能够促进国家或地区的经济增长和发展，增加就业机会，提高人民生活水平。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外贸能够满足国内市场需求，引进先进的技术和管理经验，提高产业水平和竞争力。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0118" b="3011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742" b="774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外贸能够促进国际贸易合作，加强国家之间的经济联系，推动全球经济发展。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外贸的重要性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分为一般贸易、加工贸易、边境贸易等。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根据商品性质分类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分为对发达国家贸易、对发展中国家贸易、对转型国家贸易等。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根据贸易对象分类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分为直接贸易、间接贸易、转口贸易等。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根据贸易方式分类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外贸的分类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外贸流程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了解市场和产品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外贸商需要了解目标市场的需求、竞争情况以及产品特性，以便选择适合的产品和销售策略。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寻找潜在客户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通过展会、网络平台、行业协会等途径，寻找潜在客户并建立联系。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制定销售策略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根据市场和客户需求，制定相应的销售策略，包括价格、促销、分销等。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交易准备阶段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外贸商向潜在客户发出询盘，并提供产品报价。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询盘和报价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就产品规格、价格、支付方式、运输等条款进行深入谈判和协商。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谈判和协商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双方就交易条件达成一致，形成交易意向书。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达成交易意向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交易磋商阶段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8522661" y="26741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6751011" y="3921937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4988886" y="51506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签订合同阶段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222881" y="5436037"/>
            <a:ext cx="2541428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起草合同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971715" y="4184077"/>
            <a:ext cx="2541428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审阅合同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736929" y="2936302"/>
            <a:ext cx="2541428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签署合同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2228086" y="3512222"/>
            <a:ext cx="2381737" cy="80657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双方仔细审阅合同条款，确保准确无误。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027453" y="2264447"/>
            <a:ext cx="2381737" cy="80657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双方签署正式合同，合同生效。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4963" y="4740947"/>
            <a:ext cx="2381737" cy="80657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根据交易意向书，起草正式的国际贸易合同。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备货和生产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办理出口报关手续，确保货物符合海关规定。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出口报关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安排运输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收款和售后服务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根据合同条款，完成收款工作并提供必要的售后服务。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根据合同要求，安排生产计划并确保产品质量。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选择合适的运输方式，确保货物按时送达目的地。</a:t>
            </a:r>
          </a:p>
        </p:txBody>
      </p:sp>
      <p:sp>
        <p:nvSpPr>
          <p:cNvPr id="25" name="AutoShape 2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履行合同阶段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外贸实务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贸易术语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贸易术语解释通则是一套标准化的国际贸易术语，用于明确买卖双方在交易中的权利和义务。主要有EXW、FOB、CFR、CIF等。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术语选择的重要性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选择合适的贸易术语对于外贸交易至关重要，它影响到交易的整个过程，包括价格、运输、保险和风险分配等。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术语转换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在某些情况下，可能需要将一个贸易术语转换为另一个贸易术语，以更好地满足交易需求。这需要买卖双方协商并达成一致。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贸易术语解释通则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042" r="100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托收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托收是一种通过银行委托另一家银行代为收款的方式，通常用于大额交易。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信用证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信用证是一种由银行担保的付款方式，是国际贸易中常用的支付方式之一。它保证了买方的付款义务。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电汇是一种通过银行电报指示另一家银行付款的方式，通常用于小额交易或紧急付款。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支付方式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https://d.book118.com/498104030100006026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2024-09-03T23:56:18.270</cp:lastPrinted>
  <dcterms:created xsi:type="dcterms:W3CDTF">2024-09-03T15:56:18Z</dcterms:created>
  <dcterms:modified xsi:type="dcterms:W3CDTF">2024-09-03T15:56:20Z</dcterms:modified>
</cp:coreProperties>
</file>