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0BB59-CBD7-4F62-AE9A-300C10A1E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67B8D-9D00-4C58-BF7E-C3E8AA00F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4A8C4-2269-4CCC-8680-7B8E18F6E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434B8-2C78-40A1-ADFF-DAC61C84D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214226-E09F-4B38-89ED-15A8E3FDE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DDDE9D-0524-4277-9C89-2049C7A9A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FE88C7-017D-4338-B35E-886CE8E03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23840-27EB-4032-A852-733B53681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1F20C-9C3A-42E8-AF76-13E8B0B0A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04DBF-EC4D-4AA8-826F-C9D85CA83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48B62-93DC-42CA-9811-55F8AD6D6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04032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护士进修对患者康复的贡献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 charset="-122"/>
                <a:ea typeface="微软雅黑" charset="-122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护士进修对患者康复的直接影响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护士进修对患者康复的间接影响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护士进修在患者康复中的实践案例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护士进修对患者康复的挑战与展望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护士进修是提升护理服务质量的关键环节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随着医疗技术的不断进步和患者需求的日益多样化，护士需要不断学习和进修，以提供更专业、更人性化的护理服务。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护士进修有助于推动护理学科的发展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通过进修学习，护士可以不断更新自己的知识和技能，推动护理学科的理论和实践发展。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通过进修学习，护士可以掌握最新的护理理论和技术，提高自己的专业技能水平，为患者提供更优质的护理服务。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提高护士的专业技能水平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进修学习不仅可以帮助护士提升专业技能，还可以培养其沟通能力、团队协作能力和创新能力等综合素质，使其更好地适应现代医疗服务的需要。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增强护士的综合素质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护士进修后，能够更准确地评估患者的病情和需求，制定更科学合理的护理计划，提供个性化的护理措施，从而促进患者的康复。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促进患者的康复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护士进修对患者康复的直接影响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提高操作技能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强化病情观察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556" r="7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031" b="2403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提升护理技能，优化患者照护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进修护士通过学习和实践，能够熟练掌握各种护理操作技能，如静脉输液、导尿、吸氧等，减少患者痛苦，提高治疗效率。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进修护士能够学习和借鉴先进的护理理念和方法，优化护理流程，提高护理工作的规范化和标准化程度，提升护理质量。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进修护士具备更加敏锐的病情观察能力，能够及时发现患者的病情变化，为医生提供准确的诊断和治疗依据。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强化心理干预，改善患者心态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进修护士通过学习和实践心理干预技巧，能够为患者提供有效的心理支持，帮助患者缓解焦虑、抑郁等不良情绪。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促进患者自我调适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进修护士能够引导患者积极面对疾病和治疗过程，帮助患者建立自我调适的能力，提高患者的自我康复能力。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加强护患沟通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进修护士具备良好的沟通技巧和倾听能力，能够与患者建立良好的护患关系，增强患者对医护人员的信任感和满意度。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制定个性化康复计划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进修护士能够根据患者的具体情况和需求，制定个性化的康复计划，指导患者进行科学合理的康复训练。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监测康复效果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进修护士能够定期评估患者的康复效果，及时发现并解决康复过程中出现的问题，确保患者的康复进程顺利进行。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传授康复知识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进修护士通过学习和掌握康复医学知识，能够向患者传授正确的康复理念和方法，帮助患者树立正确的康复观念。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拓展康复知识，助力患者康复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护士进修对患者康复的间接影响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通过进修学习，护士能够掌握最新的医学知识和护理技能，为患者提供更专业、更优质的护理服务。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292" r="20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专业知识更新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进修过程中，护士不仅学习专业技能，还注重职业道德和素养的培养，从而以更良好的职业形象服务于患者。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拥有高素质护士团队的医院，能够在患者和社会公众中树立更加专业、可信赖的形象。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医院形象提升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提高护士职业素养，提升医院形象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患者病情掌握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通过进修学习，护士能够更准确地评估患者病情，为医生提供有价值的病情信息，有助于医生制定更合理的治疗方案。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医护沟通协作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进修护士能够更好地与医生和其他医护人员沟通协作，确保患者得到全面、连贯的医疗照护。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高素质的护士团队能够更有效地执行医嘱和护理计划，减少医疗差错和事故的发生，保障患者安全。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833" r="14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加强医护团队协作，提高整体医疗水平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https://d.book118.com/498104032034006044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2024-09-24T05:22:44.420</cp:lastPrinted>
  <dcterms:created xsi:type="dcterms:W3CDTF">2024-09-23T21:22:44Z</dcterms:created>
  <dcterms:modified xsi:type="dcterms:W3CDTF">2024-09-23T21:22:46Z</dcterms:modified>
</cp:coreProperties>
</file>