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6CDE7-F12F-42F8-9A30-D9B722BF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93009-A3D1-4CD5-ABD4-EF73100ED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42DC1-5377-4379-AFDA-36F123A9E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5ED25-E991-4DF7-8F75-DD11715BF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AB31E-2599-48B0-B02B-16B5A9C9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D6BF8-F1CA-4F7A-8EC4-AC49F81B3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912CF-9526-41B5-A8B2-99CD68059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76937-AA29-4054-90A9-164AA78C3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2427B-C7E9-426E-A3D4-462BD35A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E7B6F-5EB5-48C3-843D-F2B6D2C1F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6263C-BA0A-44B1-AF42-48F145CC4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41110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电力专业的职业规划书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XXX.xxx</a:t>
            </a: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68668" y="2102900"/>
            <a:ext cx="2166244" cy="27459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XXXXX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68668" y="4483515"/>
            <a:ext cx="2166244" cy="27459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XXXXX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43383" y="1736328"/>
            <a:ext cx="2166244" cy="27459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XXXXX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43385" y="4116945"/>
            <a:ext cx="2166244" cy="27459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XXXXX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43385" y="6565278"/>
            <a:ext cx="2166244" cy="27459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电力专业岗位与职责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电力专业必备技能与知识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电力专业职业发展路径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电力专业职业规划策略与建议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专业主要涉及电能的生产、传输、分配和应用等领域，涵盖了发电、输电、配电和用电等环节。电力专业是工学门类下的一门学科，主要包括电力系统及其自动化、高电压与绝缘技术、电力电子与电力传动等专业方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电力专业定义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专业按照专业方向和领域，可以分为电力系统及其自动化、高电压与绝缘技术、电力电子与电力传动等。其中，电力系统及其自动化专业方向主要涉及电力系统的规划、设计、运行和管理等方面，高电压与绝缘技术专业方向主要涉及高电压技术、绝缘材料和设备等方面，电力电子与电力传动专业方向主要涉及电力电子技术、电机和电气传动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电力专业分类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电力专业的定义与分类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电力是现代社会的基础能源，对于国家的能源安全和经济安全具有重要意义。电力专业的发展对于保障国家能源安全和经济发展具有关键作用。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电力基础设施建设是国家经济发展的重要基础，电力专业的发展对于电力基础设施的建设和维护具有重要作用。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电力专业是工学门类下的一门学科，其科技创新对于国家科技创新和产业升级具有重要作用。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电力专业的重要性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能源结构的转变和科技创新的推进，电力专业的发展趋势将更加注重清洁能源、智能电网、储能技术等领域的研究和应用。同时，随着电力市场的开放和电力体制的改革，电力专业的发展也将更加注重市场化和企业化方向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经济的持续发展和人民生活水平的不断提高，对于电力的需求将会持续增加，电力专业的发展前景非常广阔。未来，电力专业将更加注重科技创新和产业升级，推动电力行业向高效、环保、安全的方向发展。同时，随着新能源和可再生能源的发展，电力专业在新能源领域也将有更大的发展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电力专业的发展趋势与前景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电力专业岗位与职责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电力工程师岗位与职责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负责电力系统设计、规划、方案制定和实施；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负责电力设备的安装、调试、维护和检修；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负责电力系统的安全运行和优化；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负责电力工程项目的管理和实施。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负责电力设备的日常维护和检修；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负责电力系统的运行监控和数据分析；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负责电力设备的改造和升级；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负责电力设备的技术支持和故障排除。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电力技术员岗位与职责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电力操作员岗位与职责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负责电力设备的操作和监控；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负责电力设备的安全保障和维护保养；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负责电力设备的巡视和检查；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负责电力设备的事故应急处理。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电力维护工程师岗位与职责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负责电力设备的故障诊断和排除；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负责电力维护工作的计划和安排。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负责电力设备的定期维护和保养；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负责电力系统的安全保障和维护管理；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电力专业必备技能与知识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掌握电力系统稳态和暂态分析方法，了解电力系统的组成和运行原理。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发电厂及电力系统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了解各种类型的发电厂和电力系统的构成及运行方式。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高电压技术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掌握高电压绝缘、过电压防护、防雷接地等技术。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继电保护原理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理解各种类型的继电保护装置的工作原理及应用。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电力理论知识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掌握发电厂及电力系统的操作和维护技能，能够处理常见的故障和问题。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发电厂及电力系统的操作和维护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熟悉高压电气设备的运行和维护方法，能够进行设备的调试和维护。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高压电气设备的运行和维护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了解继电保护装置的配置和维护方法，能够进行装置的调试和维护。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继电保护装置的配置和维护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掌握电力系统的调度和自动化技术，能够进行系统的配置和维护。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电力系统的调度和自动化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电力技术技能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发电厂设备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了解各种类型的发电厂设备的工作原理和特点，如水轮机、汽轮机、燃气轮机等。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掌握电力系统的组成和运行原理，如变压器、开关、母线等。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高电压设备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了解高电压设备的工作原理和特点，如变压器、电抗器、避雷器等。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继电保护设备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掌握各种类型的继电保护设备的工作原理和特点，如断路器、保护继电器等。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电力设备与系统知识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了解电力行业的各种标准和规范，如电力系统的设计、施工、运行等方面的标准。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电力行业标准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掌握电力安全方面的规范和要求，如工作票制度、操作规程等。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了解电力行业的管理规范和要求，如电力市场的运营管理、电力监管等方面的规定。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电力行业管理规范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电力行业标准与规范知识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https://d.book118.com/498104111064006025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2024-09-02T04:02:37.287</cp:lastPrinted>
  <dcterms:created xsi:type="dcterms:W3CDTF">2024-09-01T20:02:37Z</dcterms:created>
  <dcterms:modified xsi:type="dcterms:W3CDTF">2024-09-01T20:02:39Z</dcterms:modified>
</cp:coreProperties>
</file>