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6B6DE-7E0F-4F0E-BF33-899E79E76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7BE7B-D66E-4549-879C-A5BE99597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FD82C-0E50-4674-BD02-F338EA55C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90F56-743E-4F5D-B29B-6C95DC83C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EF3B6E-74CE-495A-9B3C-0C340505B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2DA670-75DC-4ED8-AE2E-4B5D28EF8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5D7642-5B80-485B-8146-52A15CBAC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DC6D6-9282-4D9A-8659-FC99F8380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43ED8-BFF2-40B2-9D57-3A945C490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29681-4196-4976-B26D-1A7766E35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9260D-D146-4082-A9AC-AF3761915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0414000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技能培训创新争优案例分析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技能培训创新争优案例概述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技能培训创新争优实践过程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技能培训创新争优成果展示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技能培训创新争优经验总结与启示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随着社会的发展和技术的进步，传统的技能培训方式已经无法满足企业的需求。为了提高员工的技能水平和综合素质，需要探索新的培训方式和手段。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通过分析技能培训创新争优案例，总结经验教训，为其他企业提供参考和借鉴，推动技能培训工作的创新和发展。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提高员工技能水平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通过创新的培训方式，使员工更加深入地掌握相关技能和知识，提高其技能水平和综合素质。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员工技能水平的提高将有助于提高企业的生产效率和服务质量，增强企业的市场竞争力。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通过培训创新争优活动，可以激发员工的积极性和创造力，为企业的发展注入新的动力和活力。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培训创新争优的意义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技能培训创新争优案例概述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企业发展需求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企业为了提高竞争力，需要不断加强员工的技能培训，提高员工的专业素质和创新能力。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员工个人发展需求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员工为了适应职业发展的需要，需要不断学习和提升自己的技能水平，增强自身的竞争力。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随着行业的发展，对技能人才的需求不断提高，要求员工具备更强的专业技能和创新能力。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65" r="315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通过技能培训，提高员工的专业素质和创新能力，为企业的发展提供强有力的人才保障。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针对不同岗位和不同层次的员工，制定个性化的培训计划，包括专业知识、技能操作、创新思维等方面的培训。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利用网络平台，开展在线课程、远程教育等形式的培训，方便员工随时随地学习。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通过团队建设活动，增强员工的团队协作精神和沟通能力，提高团队的整体效率。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个人发展计划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为员工制定个人发展计划，提供个性化的职业规划和指导，帮助员工实现自我提升和职业发展。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组织专业讲师进行现场授课，通过实践操作、案例分析等方式，提高员工的实际操作能力和解决问题的能力。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技能培训创新争优实践过程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根据企业战略和员工发展需求，制定具体的培训目标，如提高员工技能水平、增强团队协作能力等。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实施培训计划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根据培训目标，制定详细的培训计划，包括培训内容、时间、方式、师资等。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按照培训计划，组织员工参加培训，确保培训内容的落实。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通过考试、问卷调查、访谈等方式，对培训效果进行评估，了解员工对培训的满意度和收获。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收集员工对培训的意见和建议，及时调整和改进培训计划。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反馈意见收集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根据评估结果和反馈意见，持续改进培训计划和方式，提高培训效果。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https://d.book118.com/498104140000006036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2024-09-15T00:52:39.358</cp:lastPrinted>
  <dcterms:created xsi:type="dcterms:W3CDTF">2024-09-14T16:52:39Z</dcterms:created>
  <dcterms:modified xsi:type="dcterms:W3CDTF">2024-09-14T16:52:41Z</dcterms:modified>
</cp:coreProperties>
</file>