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8BF82-6B9A-4FD5-9E90-CB88FA323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A135E-2244-4D1A-B1F4-483225B51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311D5-AA18-436A-A677-A25F6EDA4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A1937-CE50-45BC-AD6D-4226226A0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6C9BA7-1521-4EA8-BCCA-89C5DC694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2A706-7E27-4D21-8BB5-4FC75931E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00DEF0-AAB6-4275-BCE9-BBC12636B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4C4BD-0129-49E2-9EEC-0E7BD2EA8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3FC9F-1DE9-4282-9AC2-C069E6076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97EA0-4B64-448B-99BA-785B839F7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1F3CE-396A-4718-A455-EED1B0BF0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05143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《工会经审实务》ppt课件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工会经审概述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工会经审实务流程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工会经审实务案例分析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工会经审实务经验分享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工会经审实务展望与建议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工会经审概述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工会经审的定义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工会经审是指工会经费审查委员会对工会经费收支、财产管理、专项资金使用等进行的审查和监督。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工会经审的职责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工会经费的预算、收支、使用等情况进行审查，确保经费的合法合规使用；负责对工会财产管理进行监督，保障工会资产的安全和完整；负责对工会专项资金的使用进行审查，确保资金用于职工服务、帮扶救助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工会经审的定义与职责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通过工会经审，可以确保工会经费的合法合规使用，防止贪污、挪用等违规行为的发生。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保障工会经费的合法合规使用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工会经审能够促使工会工作更加规范、透明，提高工会的管理水平和工作效率，促进工会工作的健康发展。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促进工会工作的健康发展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工会经审通过对工会经费和专项资金使用的审查，能够确保资金用于职工服务、帮扶救助等方面，维护职工的合法权益。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维护职工权益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工会经审的重要性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47" b="49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工会经审的历史与发展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从建国初期到现在，我国工会经审工作经历了从无到有、从简单到复杂的发展历程。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目前，我国各级工会组织均设立了经审委员会，负责审查监督工会经费的使用情况。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随着社会经济的发展和职工需求的多样化，工会经审工作将更加注重规范化、专业化、信息化等方面的发展。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工会经审实务流程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制定审查计划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根据审查目的和范围，制定详细的审查计划，包括审查内容、时间安排、人员分工等。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收集与工会经费相关的所有资料，包括账目、凭证、合同等，确保审查依据的完整性和准确性。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确定审查目的和范围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明确审查的目的和审查范围，为审查工作提供指导。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工会经费审查流程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现场审查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沟通反馈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出具审查报告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工会经费审查流程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对工会经费的使用情况进行现场审查，包括对相关账目、凭证、实物等进行核对和查验。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对审查结果进行汇总和分析，形成初步审查意见。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与被审查单位或相关人员进行沟通，反馈初步审查意见，听取其意见和建议。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根据汇总分析和沟通反馈情况，出具工会经费审查报告，提出改进意见和建议。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77" r="917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031" b="120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22" r="172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工会经费使用规范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工会经费的使用必须符合工会工作的需要，不得用于与工会工作无关的事项。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工会经费的使用范围必须符合国家法律法规和政策规定，不得超范围使用。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工会经费的使用必须合理、节约，不得浪费或挪作他用。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工会经费的使用必须经过规范的审批程序，确保使用的合法性和规范性。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明确使用目的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控制使用范围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确保使用合理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规范审批程序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对工会经费的使用情况进行抽样审计，选取具有代表性的样本进行详细审查。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抽样审计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将工会经费的使用情况与历史数据、预算数据进行比较分析，找出差异及原因。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对工会经费使用的现场进行实地查验，核实使用情况的真实性和合规性。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实地查验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对相关人员进行询问调查，了解工会经费使用的实际情况和存在的问题。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询问调查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工会经费审计方法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简要介绍审计的目的、范围、依据和审计过程。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审计结果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详细阐述审计结果，包括工会经费使用的合规性、有效性等方面的情况。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对审计中发现的问题进行深入分析，找出问题产生的原因。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根据问题分析结果，提出切实可行的改进建议和措施，促进工会经费使用的规范化和有效性。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工会经费审计报告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https://d.book118.com/498105143141006025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2024-09-02T20:13:08.781</cp:lastPrinted>
  <dcterms:created xsi:type="dcterms:W3CDTF">2024-09-02T12:13:08Z</dcterms:created>
  <dcterms:modified xsi:type="dcterms:W3CDTF">2024-09-02T12:13:10Z</dcterms:modified>
</cp:coreProperties>
</file>