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0B2C4F-4F63-4F6D-B146-68221BACDC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13133E-1247-4377-991C-7B39889F93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1EB988-A1AC-4088-B3FC-EB461FC83B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FAB968-3ACE-4286-801B-3D8B5BE37F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C81D46-183C-4A9E-ACD0-240A93DC794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882B874-8A45-4835-B0BE-D7CCDB98DE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B59CC6-CA84-456C-B6E1-2EFBFC7844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ADB544-E26D-40EE-9D1E-FE1031FC06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F5E18D0-9B2B-4EEA-9C73-D92A9CA2D7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24C64B-F382-4A17-92E1-5103469C60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930754-7BBB-41CB-AC2A-2791FB0B95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10603203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合同法中的物权保留条款</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物权保留条款概述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物权保留条款的设立与生效</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当事人权利义务关系分析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物权保留条款在合同履行中作用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物权保留条款争议解决机制探讨</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物权保留条款在司法实践中应用举例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物权保留条款概述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物权保留条款是指在买卖合同中，双方约定在买受人未履行支付价款或其他义务时，出卖人仍保留标的物的所有权，直到买受人完全履行义务为止的一种特别约定。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性质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物权保留条款是一种担保方式，通过保留标的物的所有权来确保买受人履行支付义务，降低出卖人的风险。同时，该条款也体现了合同自由原则，允许当事人在合同中自由约定。</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156" r="251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定义与性质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7500" r="37500"/>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适用范围</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物权保留条款主要适用于买卖合同，尤其是动产买卖合同。在不动产买卖中，由于不动产的特殊性，物权保留条款的适用受到一定限制。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限制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物权保留条款的适用受到法律、行政法规的强制性规定以及公序良俗的限制。例如，在消费者保护领域，对消费者权益的保护可能会限制物权保留条款的适用。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适用范围及限制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8000" b="8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风险转移条款规定标的物毁损、灭失的风险在何时由出卖人转移给买受人。物权保留条款不影响风险转移，即使所有权仍保留在出卖人手中，风险也可能已经转移给买受人。</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与风险转移条款的关系</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违约责任条款规定当事人一方不履行合同义务或履行合同义务不符合约定时应承担的责任。物权保留条款可以作为违约责任的一种补充，当买受人未履行支付义务时，出卖人可以依据物权保留条款主张权利。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与违约责任条款的关系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与其他相关条款关系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物权保留条款的设立与生效</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870" r="3187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605" r="3060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当事人双方自愿，且标的物为动产或不动产均可设立物权保留条款。</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设立条件</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在合同中明确约定物权保留条款，并经过双方签字或盖章确认。</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设立程序</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设立条件及程序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63" r="4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物权保留条款自合同成立时生效，但法律另有规定或当事人另有约定的除外。</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物权保留条款的生效时间以合同成立时间为准，即双方签字或盖章确认的时间。</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生效要件与时间节点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时间节点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生效要件</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当事人协商一致，可以变更合同中的物权保留条款。</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变更规定</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6375" r="63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撤销规定</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终止规定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因重大误解、显失公平等原因，当事人一方有权请求撤销合同中的物权保留条款。</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合同履行完毕、标的物灭失等原因导致物权保留条款终止的，当事人应当及时办理相关手续。</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变更、撤销与终止规定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当事人权利义务关系分析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出卖人权利与义务</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权利</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在买受人未完全支付价款前，出卖人享有标的物的所有权，有权对标的物进行处分，如转让、抵押等。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义务</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出卖人需按照合同约定交付标的物，并保证标的物符合合同约定的质量标准、性能等要求。同时，出卖人还需承担标的物的风险，直至买受人完全支付价款并取得所有权。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买受人在支付全部价款后，有权取得标的物的所有权，并享有对标的物的占有、使用、收益和处分等权利。</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权利</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买受人需按照合同约定支付价款，并承担接收标的物后的风险。同时，买受人还需遵守合同约定，不得擅自处分标的物或侵犯出卖人的权益。</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义务</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买受人权利与义务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https://d.book118.com/498106032030006035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2024-09-13T22:03:51.640</cp:lastPrinted>
  <dcterms:created xsi:type="dcterms:W3CDTF">2024-09-13T14:03:51Z</dcterms:created>
  <dcterms:modified xsi:type="dcterms:W3CDTF">2024-09-13T14:03:53Z</dcterms:modified>
</cp:coreProperties>
</file>