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ADDB60-3D7E-4CB1-858F-7FF51C4AF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A944A4-478E-4CD7-81B0-6A7ECCEAA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2E4880-E30D-450E-A680-3A9A5FF1F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B89699-08E3-4864-BD1C-8B072EB1BC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1EE435-14C8-4957-A09B-DCA3CCB8FA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55E082-AA3B-4C45-95EF-3D4BEF35DC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09CB75-ED9A-4282-B8F2-88676B48C4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B2FB77-14D3-49BC-8973-1D82ABC669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6ADFDE-545C-4842-A03A-EC4338C38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F6EB9F-2247-49B0-96BD-86B18D2E79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A21BF-25B3-4C59-BCF1-43D3050A7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070071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电力系统故障诊断与保运技术</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电力系统故障特征分析方法
 电力系统故障诊断技术
 电力系统故障保运技术
 电力系统故障防护技术
 电力系统故障定位技术
 电力系统故障隔离技术
 电力系统故障修复技术
 电力系统故障应急措施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电力系统故障特征分析方法</a:t>
            </a:r>
          </a:p>
        </p:txBody>
      </p:sp>
      <p:sp>
        <p:nvSpPr>
          <p:cNvPr id="3" name="Subtitle 2"/>
          <p:cNvSpPr>
            <a:spLocks noGrp="1"/>
          </p:cNvSpPr>
          <p:nvPr>
            <p:ph type="subTitle" idx="1"/>
          </p:nvPr>
        </p:nvSpPr>
        <p:spPr/>
        <p:txBody>
          <a:bodyPr/>
          <a:lstStyle/>
          <a:p>
            <a:r>
              <a:t>电力系统故障诊断与保运技术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电力系统故障特征分析方法</a:t>
            </a:r>
          </a:p>
        </p:txBody>
      </p:sp>
      <p:sp>
        <p:nvSpPr>
          <p:cNvPr id="3" name="Text Placeholder 2"/>
          <p:cNvSpPr>
            <a:spLocks noGrp="1"/>
          </p:cNvSpPr>
          <p:nvPr>
            <p:ph type="body" idx="1"/>
          </p:nvPr>
        </p:nvSpPr>
        <p:spPr/>
        <p:txBody>
          <a:bodyPr/>
          <a:lstStyle/>
          <a:p>
            <a:r>
              <a:t>电力系统故障特征分析方法概述</a:t>
            </a:r>
          </a:p>
        </p:txBody>
      </p:sp>
      <p:sp>
        <p:nvSpPr>
          <p:cNvPr id="4" name="Content Placeholder 3"/>
          <p:cNvSpPr>
            <a:spLocks noGrp="1"/>
          </p:cNvSpPr>
          <p:nvPr>
            <p:ph sz="half" idx="2"/>
          </p:nvPr>
        </p:nvSpPr>
        <p:spPr/>
        <p:txBody>
          <a:bodyPr/>
          <a:lstStyle/>
          <a:p>
            <a:r>
              <a:t>1. 电力系统故障特征分析方法是指通过分析电力系统故障时产生的各种特征信息，来确定故障的类型、位置和性质的一种技术。</a:t>
            </a:r>
          </a:p>
          <a:p>
            <a:r>
              <a:t>2. 电力系统故障特征分析方法包括多种不同的方法，如故障电流分析法、故障电压分析法、故障暂态分析法、故障保护分析法等。</a:t>
            </a:r>
          </a:p>
          <a:p>
            <a:r>
              <a:t>3. 电力系统故障特征分析方法在电力系统故障诊断与保运技术中具有重要的作用，可以帮助电力系统运行人员快速准确地判断故障类型、位置和性质，从而采取相应的措施来排除故障，保障电力系统的安全稳定运行。</a:t>
            </a:r>
          </a:p>
        </p:txBody>
      </p:sp>
      <p:sp>
        <p:nvSpPr>
          <p:cNvPr id="5" name="Text Placeholder 4"/>
          <p:cNvSpPr>
            <a:spLocks noGrp="1"/>
          </p:cNvSpPr>
          <p:nvPr>
            <p:ph type="body" idx="3"/>
          </p:nvPr>
        </p:nvSpPr>
        <p:spPr/>
        <p:txBody>
          <a:bodyPr/>
          <a:lstStyle/>
          <a:p>
            <a:r>
              <a:t>故障电流分析法</a:t>
            </a:r>
          </a:p>
        </p:txBody>
      </p:sp>
      <p:sp>
        <p:nvSpPr>
          <p:cNvPr id="6" name="Content Placeholder 5"/>
          <p:cNvSpPr>
            <a:spLocks noGrp="1"/>
          </p:cNvSpPr>
          <p:nvPr>
            <p:ph sz="half" idx="4"/>
          </p:nvPr>
        </p:nvSpPr>
        <p:spPr/>
        <p:txBody>
          <a:bodyPr/>
          <a:lstStyle/>
          <a:p>
            <a:r>
              <a:t>1. 故障电流分析法是通过分析电力系统故障时产生的故障电流来确定故障类型和位置的一种方法。</a:t>
            </a:r>
          </a:p>
          <a:p>
            <a:r>
              <a:t>2. 故障电流分析法包括多种不同的方法，如对称分量法、短路容量计算法、故障点计算法等。</a:t>
            </a:r>
          </a:p>
          <a:p>
            <a:r>
              <a:t>3. 故障电流分析法是一种简单易行且有效的方法，可以快速准确地判断故障类型和位置，在电力系统故障诊断与保运技术中得到了广泛的应用。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电力系统故障特征分析方法</a:t>
            </a:r>
          </a:p>
        </p:txBody>
      </p:sp>
      <p:sp>
        <p:nvSpPr>
          <p:cNvPr id="3" name="Text Placeholder 2"/>
          <p:cNvSpPr>
            <a:spLocks noGrp="1"/>
          </p:cNvSpPr>
          <p:nvPr>
            <p:ph type="body" idx="1"/>
          </p:nvPr>
        </p:nvSpPr>
        <p:spPr/>
        <p:txBody>
          <a:bodyPr/>
          <a:lstStyle/>
          <a:p>
            <a:r>
              <a:t>故障电压分析法</a:t>
            </a:r>
          </a:p>
        </p:txBody>
      </p:sp>
      <p:sp>
        <p:nvSpPr>
          <p:cNvPr id="4" name="Content Placeholder 3"/>
          <p:cNvSpPr>
            <a:spLocks noGrp="1"/>
          </p:cNvSpPr>
          <p:nvPr>
            <p:ph sz="half" idx="2"/>
          </p:nvPr>
        </p:nvSpPr>
        <p:spPr/>
        <p:txBody>
          <a:bodyPr/>
          <a:lstStyle/>
          <a:p>
            <a:r>
              <a:t>1. 故障电压分析法是通过分析电力系统故障时产生的故障电压来确定故障类型和位置的一种方法。</a:t>
            </a:r>
          </a:p>
          <a:p>
            <a:r>
              <a:t>2. 故障电压分析法包括多种不同的方法，如对称分量法、故障点计算法、故障保护分析法等。</a:t>
            </a:r>
          </a:p>
          <a:p>
            <a:r>
              <a:t>3. 故障电压分析法是一种简单易行且有效的方法，可以快速准确地判断故障类型和位置，在电力系统故障诊断与保运技术中得到了广泛的应用。</a:t>
            </a:r>
          </a:p>
        </p:txBody>
      </p:sp>
      <p:sp>
        <p:nvSpPr>
          <p:cNvPr id="5" name="Text Placeholder 4"/>
          <p:cNvSpPr>
            <a:spLocks noGrp="1"/>
          </p:cNvSpPr>
          <p:nvPr>
            <p:ph type="body" idx="3"/>
          </p:nvPr>
        </p:nvSpPr>
        <p:spPr/>
        <p:txBody>
          <a:bodyPr/>
          <a:lstStyle/>
          <a:p>
            <a:r>
              <a:t>暂态分析法</a:t>
            </a:r>
          </a:p>
        </p:txBody>
      </p:sp>
      <p:sp>
        <p:nvSpPr>
          <p:cNvPr id="6" name="Content Placeholder 5"/>
          <p:cNvSpPr>
            <a:spLocks noGrp="1"/>
          </p:cNvSpPr>
          <p:nvPr>
            <p:ph sz="half" idx="4"/>
          </p:nvPr>
        </p:nvSpPr>
        <p:spPr/>
        <p:txBody>
          <a:bodyPr/>
          <a:lstStyle/>
          <a:p>
            <a:r>
              <a:t>1. 暂态分析法是通过分析电力系统故障时产生的暂态过程来确定故障类型和位置的一种方法。</a:t>
            </a:r>
          </a:p>
          <a:p>
            <a:r>
              <a:t>2. 暂态分析法包括多种不同的方法，如数值仿真法、解析法、经验公式法等。</a:t>
            </a:r>
          </a:p>
          <a:p>
            <a:r>
              <a:t>3. 暂态分析法可以准确地分析电力系统故障时产生的暂态过程，并据此判断故障类型和位置，在电力系统故障诊断与保运技术中得到了广泛的应用。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电力系统故障特征分析方法</a:t>
            </a:r>
          </a:p>
        </p:txBody>
      </p:sp>
      <p:sp>
        <p:nvSpPr>
          <p:cNvPr id="3" name="Text Placeholder 2"/>
          <p:cNvSpPr>
            <a:spLocks noGrp="1"/>
          </p:cNvSpPr>
          <p:nvPr>
            <p:ph type="body" idx="1"/>
          </p:nvPr>
        </p:nvSpPr>
        <p:spPr/>
        <p:txBody>
          <a:bodyPr/>
          <a:lstStyle/>
          <a:p>
            <a:r>
              <a:t>保护分析法</a:t>
            </a:r>
          </a:p>
        </p:txBody>
      </p:sp>
      <p:sp>
        <p:nvSpPr>
          <p:cNvPr id="4" name="Content Placeholder 3"/>
          <p:cNvSpPr>
            <a:spLocks noGrp="1"/>
          </p:cNvSpPr>
          <p:nvPr>
            <p:ph sz="half" idx="2"/>
          </p:nvPr>
        </p:nvSpPr>
        <p:spPr/>
        <p:txBody>
          <a:bodyPr/>
          <a:lstStyle/>
          <a:p>
            <a:r>
              <a:t>1. 保护分析法是通过分析电力系统故障时产生的保护动作来确定故障类型和位置的一种方法。</a:t>
            </a:r>
          </a:p>
          <a:p>
            <a:r>
              <a:t>2. 保护分析法包括多种不同的方法，如继电保护分析法、微机保护分析法等。</a:t>
            </a:r>
          </a:p>
          <a:p>
            <a:r>
              <a:t>3. 保护分析法可以快速准确地判断故障类型和位置，在电力系统故障诊断与保运技术中得到了广泛的应用。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Subtitle 2"/>
          <p:cNvSpPr>
            <a:spLocks noGrp="1"/>
          </p:cNvSpPr>
          <p:nvPr>
            <p:ph type="subTitle" idx="1"/>
          </p:nvPr>
        </p:nvSpPr>
        <p:spPr/>
        <p:txBody>
          <a:bodyPr/>
          <a:lstStyle/>
          <a:p>
            <a:r>
              <a:t>电力系统故障诊断与保运技术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Content Placeholder 2"/>
          <p:cNvSpPr>
            <a:spLocks noGrp="1"/>
          </p:cNvSpPr>
          <p:nvPr>
            <p:ph sz="half" idx="2"/>
          </p:nvPr>
        </p:nvSpPr>
        <p:spPr/>
        <p:txBody>
          <a:bodyPr/>
          <a:lstStyle/>
          <a:p>
            <a:r>
              <a:t>1. 电力系统故障诊断技术是电力系统安全运行的重要保障，其主要任务是及时发现和定位电力系统中的故障，以便及时采取措施消除故障，保障电力系统的安全运行。</a:t>
            </a:r>
          </a:p>
          <a:p>
            <a:r>
              <a:t>2. 电力系统故障诊断技术的发展经历了从传统故障诊断技术到智能故障诊断技术的发展过程。传统故障诊断技术主要依靠人工经验和简单的检测手段，智能故障诊断技术则利用了人工智能、大数据分析等技术，可以实现故障的自动诊断和定位。</a:t>
            </a:r>
          </a:p>
          <a:p>
            <a:r>
              <a:t>3. 电力系统故障诊断技术的研究热点主要集中在以下几个方面：故障诊断方法的研究、故障诊断系统的设计与实现、故障诊断数据分析与处理、故障诊断标准与规范的研究等。</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电力系统故障诊断技术综述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电力系统故障诊断方法</a:t>
            </a:r>
          </a:p>
        </p:txBody>
      </p:sp>
      <p:sp>
        <p:nvSpPr>
          <p:cNvPr id="4" name="Content Placeholder 3"/>
          <p:cNvSpPr>
            <a:spLocks noGrp="1"/>
          </p:cNvSpPr>
          <p:nvPr>
            <p:ph sz="half" idx="2"/>
          </p:nvPr>
        </p:nvSpPr>
        <p:spPr/>
        <p:txBody>
          <a:bodyPr/>
          <a:lstStyle/>
          <a:p>
            <a:r>
              <a:t>1. 电力系统故障诊断方法主要分为两类：定性诊断方法和定量诊断方法。定性诊断方法主要依靠人工经验和简单的检测手段，可以快速判断故障的性质和位置，但准确性较差。定量诊断方法则利用了数学模型、信号处理等技术，可以实现故障的准确诊断和定位。</a:t>
            </a:r>
          </a:p>
          <a:p>
            <a:r>
              <a:t>2. 电力系统故障诊断常用的定性诊断方法有：故障指示法、故障电压法、故障电流法等。故障指示法是利用故障指示器来判断故障的性质和位置，故障电压法是利用故障电压来判断故障的性质和位置，故障电流法是利用故障电流来判断故障的性质和位置。</a:t>
            </a:r>
          </a:p>
          <a:p>
            <a:r>
              <a:t>3. 电力系统故障诊断常用的定量诊断方法有：状态估计法、故障定位法、故障分析法等。状态估计法是利用电力系统模型和测量数据来估计电力系统各节点的电压、电流等状态量，故障定位法是利用故障电压、电流等数据来定位故障点，故障分析法是利用故障数据来分析故障的原因和后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电力系统故障诊断系统</a:t>
            </a:r>
          </a:p>
        </p:txBody>
      </p:sp>
      <p:sp>
        <p:nvSpPr>
          <p:cNvPr id="4" name="Content Placeholder 3"/>
          <p:cNvSpPr>
            <a:spLocks noGrp="1"/>
          </p:cNvSpPr>
          <p:nvPr>
            <p:ph sz="half" idx="2"/>
          </p:nvPr>
        </p:nvSpPr>
        <p:spPr/>
        <p:txBody>
          <a:bodyPr/>
          <a:lstStyle/>
          <a:p>
            <a:r>
              <a:t>1. 电力系统故障诊断系统是一个综合性系统，包括故障诊断软件、故障诊断硬件和故障诊断数据通信系统等。故障诊断软件是故障诊断系统的大脑，负责故障诊断任务的执行。故障诊断硬件是故障诊断系统的外围设备，负责故障数据的采集和传输。故障诊断数据通信系统是故障诊断系统的神经系统，负责故障数据的传输和交换。</a:t>
            </a:r>
          </a:p>
          <a:p>
            <a:r>
              <a:t>2. 电力系统故障诊断系统的设计与实现主要包括以下几个步骤：系统需求分析、系统设计、系统实现、系统测试和系统维护等。系统需求分析是确定故障诊断系统需要实现的功能和性能。系统设计是根据系统需求分析的结果，设计故障诊断系统的结构和算法。系统实现是根据系统设计的结果，实现故障诊断系统的软件和硬件。系统测试是验证故障诊断系统是否能够满足系统需求。系统维护是保证故障诊断系统能够正常运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电力系统故障诊断数据分析与处理</a:t>
            </a:r>
          </a:p>
        </p:txBody>
      </p:sp>
      <p:sp>
        <p:nvSpPr>
          <p:cNvPr id="4" name="Content Placeholder 3"/>
          <p:cNvSpPr>
            <a:spLocks noGrp="1"/>
          </p:cNvSpPr>
          <p:nvPr>
            <p:ph sz="half" idx="2"/>
          </p:nvPr>
        </p:nvSpPr>
        <p:spPr/>
        <p:txBody>
          <a:bodyPr/>
          <a:lstStyle/>
          <a:p>
            <a:r>
              <a:t>1. 电力系统故障诊断数据分析与处理是故障诊断系统的重要组成部分，其主要任务是将故障数据进行分析和处理，以便为故障诊断提供支持。故障数据分析与处理的主要方法有：故障数据预处理、故障数据特征提取、故障数据分类和故障数据可视化等。</a:t>
            </a:r>
          </a:p>
          <a:p>
            <a:r>
              <a:t>2. 故障数据预处理是将故障数据进行清洗和规范化，以便为后续的故障数据分析和处理提供基础。故障数据特征提取是将故障数据中的有用信息提取出来，以便为故障诊断提供依据。故障数据分类是将故障数据分为不同的类别，以便为故障诊断提供指导。故障数据可视化是将故障数据以图形的形式呈现出来，以便为故障诊断提供直观的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电力系统故障诊断标准与规范</a:t>
            </a:r>
          </a:p>
        </p:txBody>
      </p:sp>
      <p:sp>
        <p:nvSpPr>
          <p:cNvPr id="4" name="Content Placeholder 3"/>
          <p:cNvSpPr>
            <a:spLocks noGrp="1"/>
          </p:cNvSpPr>
          <p:nvPr>
            <p:ph sz="half" idx="2"/>
          </p:nvPr>
        </p:nvSpPr>
        <p:spPr/>
        <p:txBody>
          <a:bodyPr/>
          <a:lstStyle/>
          <a:p>
            <a:r>
              <a:t>1. 电力系统故障诊断标准与规范是电力系统故障诊断领域的重要组成部分，其主要任务是规定电力系统故障诊断的术语、定义、方法和要求等。电力系统故障诊断标准与规范的研究热点主要集中在以下几个方面：故障诊断术语和定义的研究、故障诊断方法的研究、故障诊断要求的研究等。</a:t>
            </a:r>
          </a:p>
          <a:p>
            <a:r>
              <a:t>2. 电力系统故障诊断标准与规范的制定与修订主要包括以下几个步骤：标准与规范需求分析、标准与规范设计、标准与规范实现、标准与规范测试和标准与规范维护等。标准与规范需求分析是确定标准与规范需要实现的功能和性能。标准与规范设计是根据标准与规范需求分析的结果，设计标准与规范的结构和内容。标准与规范实现是根据标准与规范设计的结果，实现标准与规范的文本和电子文件。标准与规范测试是验证标准与规范是否能够满足标准与规范需求。标准与规范维护是保证标准与规范能够正常使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电力系统故障诊断技术</a:t>
            </a:r>
          </a:p>
        </p:txBody>
      </p:sp>
      <p:sp>
        <p:nvSpPr>
          <p:cNvPr id="3" name="Text Placeholder 2"/>
          <p:cNvSpPr>
            <a:spLocks noGrp="1"/>
          </p:cNvSpPr>
          <p:nvPr>
            <p:ph type="body" idx="1"/>
          </p:nvPr>
        </p:nvSpPr>
        <p:spPr/>
        <p:txBody>
          <a:bodyPr/>
          <a:lstStyle/>
          <a:p>
            <a:r>
              <a:t>电力系统故障诊断技术的发展趋势与前沿</a:t>
            </a:r>
          </a:p>
        </p:txBody>
      </p:sp>
      <p:sp>
        <p:nvSpPr>
          <p:cNvPr id="4" name="Content Placeholder 3"/>
          <p:cNvSpPr>
            <a:spLocks noGrp="1"/>
          </p:cNvSpPr>
          <p:nvPr>
            <p:ph sz="half" idx="2"/>
          </p:nvPr>
        </p:nvSpPr>
        <p:spPr/>
        <p:txBody>
          <a:bodyPr/>
          <a:lstStyle/>
          <a:p>
            <a:r>
              <a:t>1. 电力系统故障诊断技术的发展趋势主要集中在以下几个方面：故障诊断方法的智能化、故障诊断系统的集成化、故障诊断数据的共享化、故障诊断标准与规范的统一化等。</a:t>
            </a:r>
          </a:p>
          <a:p>
            <a:r>
              <a:t>2. 电力系统故障诊断技术的前沿研究主要集中在以下几个方面：故障诊断方法的创新、故障诊断系统的智能化、故障诊断数据的可视化、故障诊断标准与规范的统一化等。</a:t>
            </a:r>
          </a:p>
          <a:p>
            <a:r>
              <a:t>3. 电力系统故障诊断技术的发展前景广阔，随着电力系统规模的不断扩大和复杂性的不断增加，电力系统故障诊断技术将发挥越来越重要的作用。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电力系统故障保运技术</a:t>
            </a:r>
          </a:p>
        </p:txBody>
      </p:sp>
      <p:sp>
        <p:nvSpPr>
          <p:cNvPr id="3" name="Subtitle 2"/>
          <p:cNvSpPr>
            <a:spLocks noGrp="1"/>
          </p:cNvSpPr>
          <p:nvPr>
            <p:ph type="subTitle" idx="1"/>
          </p:nvPr>
        </p:nvSpPr>
        <p:spPr/>
        <p:txBody>
          <a:bodyPr/>
          <a:lstStyle/>
          <a:p>
            <a:r>
              <a:t>电力系统故障诊断与保运技术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电力系统故障保运技术</a:t>
            </a:r>
          </a:p>
        </p:txBody>
      </p:sp>
      <p:sp>
        <p:nvSpPr>
          <p:cNvPr id="3" name="Content Placeholder 2"/>
          <p:cNvSpPr>
            <a:spLocks noGrp="1"/>
          </p:cNvSpPr>
          <p:nvPr>
            <p:ph sz="half" idx="2"/>
          </p:nvPr>
        </p:nvSpPr>
        <p:spPr/>
        <p:txBody>
          <a:bodyPr/>
          <a:lstStyle/>
          <a:p>
            <a:r>
              <a:t>1. 电力系统故障诊断与保运技术是一门综合性学科，它涉及电力系统保护、继电保护、电力系统故障分析、电力系统运行维护等多个领域。</a:t>
            </a:r>
          </a:p>
          <a:p>
            <a:r>
              <a:t>2. 电力系统故障诊断与保运技术的发展离不开电力系统的发展，随着电力系统规模的不断扩大，复杂程度的不断提高，对电力系统故障诊断与保运技术的要求也越来越高。</a:t>
            </a:r>
          </a:p>
          <a:p>
            <a:r>
              <a:t>3. 电力系统故障诊断与保运技术在电力系统安全稳定运行中发挥着重要的作用，它可以及时发现和消除电力系统中的故障，防止故障进一步扩大，造成更大范围的停电事故。</a:t>
            </a:r>
          </a:p>
        </p:txBody>
      </p:sp>
      <p:sp>
        <p:nvSpPr>
          <p:cNvPr id="4" name="Text Placeholder 3"/>
          <p:cNvSpPr>
            <a:spLocks noGrp="1"/>
          </p:cNvSpPr>
          <p:nvPr>
            <p:ph type="body" idx="3"/>
          </p:nvPr>
        </p:nvSpPr>
        <p:spPr/>
        <p:txBody>
          <a:bodyPr/>
          <a:lstStyle/>
          <a:p>
            <a:r>
              <a:t>电力系统故障诊断技术</a:t>
            </a:r>
          </a:p>
        </p:txBody>
      </p:sp>
      <p:sp>
        <p:nvSpPr>
          <p:cNvPr id="5" name="Content Placeholder 4"/>
          <p:cNvSpPr>
            <a:spLocks noGrp="1"/>
          </p:cNvSpPr>
          <p:nvPr>
            <p:ph sz="half" idx="4"/>
          </p:nvPr>
        </p:nvSpPr>
        <p:spPr/>
        <p:txBody>
          <a:bodyPr/>
          <a:lstStyle/>
          <a:p>
            <a:r>
              <a:t>1. 电力系统故障诊断技术是指利用各种传感器和仪器仪表采集电力系统运行数据，并对这些数据进行分析，以确定电力系统中是否存在故障及其故障类型和故障位置的技术。</a:t>
            </a:r>
          </a:p>
          <a:p>
            <a:r>
              <a:t>2. 电力系统故障诊断技术主要包括故障数据采集技术、故障数据分析技术和故障定位技术。</a:t>
            </a:r>
          </a:p>
          <a:p>
            <a:r>
              <a:t>3. 电力系统故障诊断技术的发展趋势是向智能化、自动化和实时化方向发展，以便能够及时准确地发现和定位电力系统故障，为电力系统的安全稳定运行提供保障。</a:t>
            </a:r>
          </a:p>
        </p:txBody>
      </p:sp>
      <p:sp>
        <p:nvSpPr>
          <p:cNvPr id="6" name="Text Placeholder 5"/>
          <p:cNvSpPr>
            <a:spLocks noGrp="1"/>
          </p:cNvSpPr>
          <p:nvPr>
            <p:ph type="body" idx="1"/>
          </p:nvPr>
        </p:nvSpPr>
        <p:spPr/>
        <p:txBody>
          <a:bodyPr/>
          <a:lstStyle/>
          <a:p>
            <a:r>
              <a:t>电力系统故障诊断与保运技术概况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电力系统故障保运技术</a:t>
            </a:r>
          </a:p>
        </p:txBody>
      </p:sp>
      <p:sp>
        <p:nvSpPr>
          <p:cNvPr id="3" name="Text Placeholder 2"/>
          <p:cNvSpPr>
            <a:spLocks noGrp="1"/>
          </p:cNvSpPr>
          <p:nvPr>
            <p:ph type="body" idx="1"/>
          </p:nvPr>
        </p:nvSpPr>
        <p:spPr/>
        <p:txBody>
          <a:bodyPr/>
          <a:lstStyle/>
          <a:p>
            <a:r>
              <a:t>电力系统故障保运技术</a:t>
            </a:r>
          </a:p>
        </p:txBody>
      </p:sp>
      <p:sp>
        <p:nvSpPr>
          <p:cNvPr id="4" name="Content Placeholder 3"/>
          <p:cNvSpPr>
            <a:spLocks noGrp="1"/>
          </p:cNvSpPr>
          <p:nvPr>
            <p:ph sz="half" idx="2"/>
          </p:nvPr>
        </p:nvSpPr>
        <p:spPr/>
        <p:txBody>
          <a:bodyPr/>
          <a:lstStyle/>
          <a:p>
            <a:r>
              <a:t>1. 电力系统故障保运技术是指在电力系统发生故障时，采取各种措施来保证电力系统安全稳定运行的技术。</a:t>
            </a:r>
          </a:p>
          <a:p>
            <a:r>
              <a:t>2. 电力系统故障保运技术主要包括故障隔离技术、故障恢复技术和故障处理技术。</a:t>
            </a:r>
          </a:p>
          <a:p>
            <a:r>
              <a:t>3. 电力系统故障保运技术的发展趋势是向综合化、智能化和自动化方向发展，以便能够快速准确地隔离故障，恢复供电，并对故障进行分析处理，防止故障再次发生。</a:t>
            </a:r>
          </a:p>
        </p:txBody>
      </p:sp>
      <p:sp>
        <p:nvSpPr>
          <p:cNvPr id="5" name="Text Placeholder 4"/>
          <p:cNvSpPr>
            <a:spLocks noGrp="1"/>
          </p:cNvSpPr>
          <p:nvPr>
            <p:ph type="body" idx="3"/>
          </p:nvPr>
        </p:nvSpPr>
        <p:spPr/>
        <p:txBody>
          <a:bodyPr/>
          <a:lstStyle/>
          <a:p>
            <a:r>
              <a:t>电力系统故障诊断与保运技术应用</a:t>
            </a:r>
          </a:p>
        </p:txBody>
      </p:sp>
      <p:sp>
        <p:nvSpPr>
          <p:cNvPr id="6" name="Content Placeholder 5"/>
          <p:cNvSpPr>
            <a:spLocks noGrp="1"/>
          </p:cNvSpPr>
          <p:nvPr>
            <p:ph sz="half" idx="4"/>
          </p:nvPr>
        </p:nvSpPr>
        <p:spPr/>
        <p:txBody>
          <a:bodyPr/>
          <a:lstStyle/>
          <a:p>
            <a:r>
              <a:t>1. 电力系统故障诊断与保运技术在电力系统中有着广泛的应用，包括电力系统保护、电力系统运行维护、电力系统故障分析等。</a:t>
            </a:r>
          </a:p>
          <a:p>
            <a:r>
              <a:t>2. 电力系统故障诊断与保运技术的发展促进了电力系统安全稳定运行水平的提高，减少了电力系统故障的发生率和影响范围。</a:t>
            </a:r>
          </a:p>
          <a:p>
            <a:r>
              <a:t>3. 电力系统故障诊断与保运技术在未来电力系统发展中将发挥更加重要的作用，为电力系统安全稳定运行提供有力保障。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电力系统故障保运技术</a:t>
            </a:r>
          </a:p>
        </p:txBody>
      </p:sp>
      <p:sp>
        <p:nvSpPr>
          <p:cNvPr id="3" name="Text Placeholder 2"/>
          <p:cNvSpPr>
            <a:spLocks noGrp="1"/>
          </p:cNvSpPr>
          <p:nvPr>
            <p:ph type="body" idx="1"/>
          </p:nvPr>
        </p:nvSpPr>
        <p:spPr/>
        <p:txBody>
          <a:bodyPr/>
          <a:lstStyle/>
          <a:p>
            <a:r>
              <a:t>电力系统故障诊断与保运技术发展趋势</a:t>
            </a:r>
          </a:p>
        </p:txBody>
      </p:sp>
      <p:sp>
        <p:nvSpPr>
          <p:cNvPr id="4" name="Content Placeholder 3"/>
          <p:cNvSpPr>
            <a:spLocks noGrp="1"/>
          </p:cNvSpPr>
          <p:nvPr>
            <p:ph sz="half" idx="2"/>
          </p:nvPr>
        </p:nvSpPr>
        <p:spPr/>
        <p:txBody>
          <a:bodyPr/>
          <a:lstStyle/>
          <a:p>
            <a:r>
              <a:t>1. 电力系统故障诊断与保运技术的发展趋势是向智能化、自动化和实时化方向发展。</a:t>
            </a:r>
          </a:p>
          <a:p>
            <a:r>
              <a:t>2. 智能化是指利用人工智能技术来提高电力系统故障诊断与保运技术的准确性和可靠性。</a:t>
            </a:r>
          </a:p>
          <a:p>
            <a:r>
              <a:t>3. 自动化是指利用计算机技术来实现电力系统故障诊断与保运技术的自动化运行。</a:t>
            </a:r>
          </a:p>
          <a:p>
            <a:r>
              <a:t>4. 实时化是指能够实时监测电力系统运行状态，及时发现和处理电力系统故障。</a:t>
            </a:r>
          </a:p>
        </p:txBody>
      </p:sp>
      <p:sp>
        <p:nvSpPr>
          <p:cNvPr id="5" name="Text Placeholder 4"/>
          <p:cNvSpPr>
            <a:spLocks noGrp="1"/>
          </p:cNvSpPr>
          <p:nvPr>
            <p:ph type="body" idx="3"/>
          </p:nvPr>
        </p:nvSpPr>
        <p:spPr/>
        <p:txBody>
          <a:bodyPr/>
          <a:lstStyle/>
          <a:p>
            <a:r>
              <a:t>电力系统故障诊断与保运技术前沿研究</a:t>
            </a:r>
          </a:p>
        </p:txBody>
      </p:sp>
      <p:sp>
        <p:nvSpPr>
          <p:cNvPr id="6" name="Content Placeholder 5"/>
          <p:cNvSpPr>
            <a:spLocks noGrp="1"/>
          </p:cNvSpPr>
          <p:nvPr>
            <p:ph sz="half" idx="4"/>
          </p:nvPr>
        </p:nvSpPr>
        <p:spPr/>
        <p:txBody>
          <a:bodyPr/>
          <a:lstStyle/>
          <a:p>
            <a:r>
              <a:t>1. 电力系统故障诊断与保运技术的前沿研究主要集中在以下几个方面：故障早期预警技术、故障智能诊断技术、故障自愈合技术、故障溯源技术等。</a:t>
            </a:r>
          </a:p>
          <a:p>
            <a:r>
              <a:t>2. 故障早期预警技术是指利用各种传感器和仪器仪表采集电力系统运行数据，并对这些数据进行分析，以提前发现电力系统中可能发生的故障。</a:t>
            </a:r>
          </a:p>
          <a:p>
            <a:r>
              <a:t>3. 故障智能诊断技术是指利用人工智能技术来提高电力系统故障诊断的准确性和可靠性。</a:t>
            </a:r>
          </a:p>
          <a:p>
            <a:r>
              <a:t>4. 故障自愈合技术是指利用各种技术手段来使电力系统在发生故障后能够自动恢复正常运行。</a:t>
            </a:r>
          </a:p>
          <a:p>
            <a:r>
              <a:t>5. 故障溯源技术是指利用各种技术手段来确定电力系统故障的原因和责任。</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https://d.book118.com/498107007112006045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电力系统故障特征分析方法</vt:lpstr>
      <vt:lpstr> 电力系统故障特征分析方法</vt:lpstr>
      <vt:lpstr> 电力系统故障特征分析方法</vt:lpstr>
      <vt:lpstr> 电力系统故障特征分析方法</vt:lpstr>
      <vt:lpstr> 电力系统故障诊断技术</vt:lpstr>
      <vt:lpstr> 电力系统故障诊断技术</vt:lpstr>
      <vt:lpstr> 电力系统故障诊断技术</vt:lpstr>
      <vt:lpstr> 电力系统故障诊断技术</vt:lpstr>
      <vt:lpstr> 电力系统故障诊断技术</vt:lpstr>
      <vt:lpstr> 电力系统故障诊断技术</vt:lpstr>
      <vt:lpstr> 电力系统故障诊断技术</vt:lpstr>
      <vt:lpstr> 电力系统故障保运技术</vt:lpstr>
      <vt:lpstr> 电力系统故障保运技术</vt:lpstr>
      <vt:lpstr> 电力系统故障保运技术</vt:lpstr>
      <vt:lpstr> 电力系统故障保运技术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2024-09-26T07:06:07.370</cp:lastPrinted>
  <dcterms:created xsi:type="dcterms:W3CDTF">2024-09-25T23:06:07Z</dcterms:created>
  <dcterms:modified xsi:type="dcterms:W3CDTF">2024-09-25T23:06:09Z</dcterms:modified>
</cp:coreProperties>
</file>