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3A7880-81A8-4997-982D-99C33F31D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6724CC-521E-40CE-8AE2-8F8986B4BF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2DD347-C64E-41D2-B6C2-B3FE4DBFF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67062E-A1F6-466A-82DB-F6AEE7BA7F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D7E0F4-9C44-4D1D-913D-AD87FCC94F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71822B-52A8-4935-A91C-6F317C0C90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3998AF-BD72-4708-AA57-50C2C98983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7D2729-8CC2-493C-BBF5-B18BCF7D87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285DB6-C080-4D12-9D8A-D1C589FF8F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6AE34-5541-49CF-925F-5A238C3FE8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3F4F4-0171-4E62-9938-CEE7266EF6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10041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生产运作与管理第1章概述</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生产运作与管理基本概念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生产系统构成与运行原理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制造业生产运作战略选择</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服务业生产运作战略选择</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生产过程组织方式及其选择</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生产过程时间组织及其选择</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生产运作与管理基本概念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生产运作定义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生产运作是指将投入转化为产出的过程，涉及制造、服务、销售等领域中的一系列活动。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生产运作分类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根据产出形态的不同，生产运作可分为制造型生产和服务型生产两大类。制造型生产是通过物理或化学变化将有形输入转化为有形输出的过程，而服务型生产则是通过提供非物质性活动来满足顾客需求的过程。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98" r="2899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生产运作定义及分类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管理思想发展历程</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早期管理思想</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早期管理思想主要关注劳动分工、工作标准化等方面，以提高生产效率。</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科学管理理论</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科学管理理论强调通过科学研究来确定最佳工作方法、工作定额和奖励制度等，以提高劳动生产率。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行为科学理论</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行为科学理论关注人的因素，研究个体、群体和组织行为对生产效率的影响。</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现代管理理论</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现代管理理论综合了早期管理思想、科学管理理论和行为科学理论等成果，形成了系统管理、权变管理、战略管理等多种学派。</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997" r="2199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现代企业制度下，生产管理需要密切关注市场需求变化，及时调整生产策略以满足客户需求。</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适应市场需求</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提高生产效率</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创新发展动力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培养人才队伍</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通过优化生产流程、改进工艺技术等手段提高生产效率，降低生产成本，增强企业竞争力。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生产管理是企业创新发展的重要驱动力之一，通过引入新技术、开发新产品等方式推动企业持续发展。</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生产管理涉及多个领域和部门协作，有利于培养具备综合素质和专业技能的人才队伍。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现代企业制度下生产管理意义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生产系统构成与运行原理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997" r="2199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信息系统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用于收集、处理、传递和应用生产过程中的各种信息，支持生产决策和调度。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加工系统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包括机床、工具、夹具、量具等，用于改变物料的形状、尺寸和性质。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物流系统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涉及原材料、在制品、半成品和成品的流动与存储，包括运输、装卸、包装等环节。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生产系统构成要素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投入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将人力、物力、财力等资源投入到生产过程中。</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转换</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通过加工、装配等操作，将投入的资源转换为产品或服务。</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产出</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生产出符合质量要求的产品或服务，并实现价值的增值。</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生产系统运行过程分析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995" r="1999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生产大量相同的产品，以追求规模经济效益。特点包括产品品种少、产量大、专业化程度高。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大量生产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分批地生产相同的产品，以适应市场需求的变化。特点包括产品品种较多、产量适中、具有一定的专业化程度。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成批生产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根据订单或合同要求，生产单个或小批量的产品。特点包括产品品种繁多、产量小、专业化程度低。</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单件生产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生产类型划分及特点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制造业生产运作战略选择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制造业现状及发展趋势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制造业现状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当前，制造业在全球范围内依然占据重要地位，但面临着技术升级、市场竞争加剧等挑战。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制造业正朝着智能化、绿色化、服务化等方向发展，注重提高生产效率、降低成本、增强创新能力。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通过降低生产成本、提高生产效率等方式，获得成本优势，以低价策略占领市场。</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成本领先战略</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通过提供独特的产品或服务，满足消费者个性化需求，形成竞争优势。</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差异化战略</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专注于某一特定市场或产品领域，进行深度开发和精细化运作，以获取市场份额。</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集中化战略</a:t>
            </a:r>
          </a:p>
        </p:txBody>
      </p:sp>
      <p:pic>
        <p:nvPicPr>
          <p:cNvPr id="9" name="Picture 9"/>
          <p:cNvPicPr>
            <a:picLocks noChangeAspect="1"/>
          </p:cNvPicPr>
          <p:nvPr/>
        </p:nvPicPr>
        <p:blipFill>
          <a:blip r:embed="rId2"/>
          <a:srcRect l="13403" r="1340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制造业生产运作战略类型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https://d.book118.com/498110041067006035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2024-09-14T08:09:16.413</cp:lastPrinted>
  <dcterms:created xsi:type="dcterms:W3CDTF">2024-09-14T00:09:16Z</dcterms:created>
  <dcterms:modified xsi:type="dcterms:W3CDTF">2024-09-14T00:09:18Z</dcterms:modified>
</cp:coreProperties>
</file>