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E4BD8-CF85-45A6-8D77-87A781E94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9A27F-A7E7-4FE2-BA64-54A4CE2D3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8EC4C2-71F2-4263-B16B-3B4D942A5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C52066-63D5-4997-BE6F-45845E37C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77003B-1716-4C32-B8D1-1F95EB1BB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B23A53-239A-48BB-BB7F-824C4882A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1709E4-A495-4E1B-9D39-D274CC6BE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F5FEEA-F8D1-43D6-B19C-ADFC03180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313AE7-B729-421C-A6E3-CA7814EFB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535E7-89F4-4353-BEAA-BC1D232C4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2005B-FC67-4C66-90AC-7A2AC9C4E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110073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护理健康教育PPT\n## 1.脑卒中的概念及病因\n### 1.1脑卒中的定义及分类\n### 1.2脑卒中的发病原因\n### 1.3脑卒中的危险因素及预防\n## 2.脑卒中患者的护理评估\n### 2.1脑卒中患者的生理评估\n### 2.2脑卒中患者的心理评估\n### 2.3脑卒中患者的社会评估\n## 3.脑卒中患者的护理措施\n### 3.1脑卒中患者的急救护理\n### 3.2脑卒中患者的药物治疗与护理\n### 3.3脑卒中患者的康复护理\n## 4.脑卒中患者的健康教育\n### 4.1脑卒中患者的生活方式调整\n### 4.2脑卒中患者的饮食指导\n### 4.3脑卒中患者的心理调适\n## 5.脑卒中患者的家庭护理与社区支持\n### 5.1脑卒中患者的家庭护理要点\n### 5.2脑卒中患者的社区康复服务\n### 5.3脑卒中患者的社会支持资源\n## 6.脑卒中护理的健康教育计划与实践\n### 6.1脑卒中护理健康教育计划的设计与实施\n### 6.2脑卒中护理健康教育的评价与反馈\n### 6.3脑卒中护理健康教育的持续改进与效果追踪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脑卒中护理健康教育PPT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脑卒中的概念及病因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表现为神经系统功能障碍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病因为脑血管的破裂或堵塞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脑卒中的分类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缺血性脑卒中：脑血管堵塞导致供血不足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出血性脑卒中：脑血管破裂导致出血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脑卒中的发病原因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血管因素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动脉硬化：血管壁变厚、变硬，弹性减弱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血管炎：血管炎症导致血管损伤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心源性因素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心律失常：心脏跳动异常，导致血流不稳定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心瓣膜病：心脏瓣膜功能障碍，影响血流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血液因素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高血压：长期高血压导致脑血管损伤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高血脂：血脂异常，形成动脉硬化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其他因素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糖尿病：血糖长期控制不良，损伤血管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吸烟：烟雾中的有害物质损伤血管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6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6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高血压：血压持续升高，增加脑卒中风险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高血脂：血脂异常，导致动脉硬化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吸烟：烟雾中的有害物质损伤血管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糖尿病：血糖长期控制不良，损伤血管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心脏病：心脏疾病患者脑卒中风险增加</a:t>
                </a:r>
                <a:endParaRPr/>
              </a:p>
            </p:txBody>
          </p:sp>
          <p:sp>
            <p:nvSpPr>
              <p:cNvPr id="26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6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健康饮食：低盐、低脂、低糖饮食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适当运动：增强心血管功能，降低血压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控制体重：避免肥胖，减轻心脏负担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戒烟限酒：减少烟雾和酒精对血管的损伤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定期检查：定期检查血压、血脂、血糖等指标</a:t>
                </a:r>
                <a:endParaRPr/>
              </a:p>
            </p:txBody>
          </p:sp>
          <p:sp>
            <p:nvSpPr>
              <p:cNvPr id="26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26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脑卒中的危险因素及预防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脑卒中患者的护理评估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生命体征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测量血压、脉搏、呼吸、体温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观察意识状态、瞳孔大小、对光反射</a:t>
                </a:r>
                <a:endParaRPr/>
              </a:p>
            </p:txBody>
          </p:sp>
          <p:pic>
            <p:nvPicPr>
              <p:cNvPr id="2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神经系统评估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检查肌肉力量、肌张力、反射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评估言语、吞咽、认知功能</a:t>
                </a:r>
                <a:endParaRPr/>
              </a:p>
            </p:txBody>
          </p:sp>
          <p:pic>
            <p:nvPicPr>
              <p:cNvPr id="2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循环系统评估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观察心率、心律、心音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检查四肢末梢循环</a:t>
                </a:r>
                <a:endParaRPr/>
              </a:p>
            </p:txBody>
          </p:sp>
          <p:pic>
            <p:nvPicPr>
              <p:cNvPr id="2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脑卒中患者的生理评估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endParaRPr/>
              </a:p>
            </p:txBody>
          </p:sp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评估患者是否出现焦虑、抑郁等情绪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了解患者对疾病的认知和承受能力</a:t>
                </a:r>
                <a:endParaRPr/>
              </a:p>
            </p:txBody>
          </p:sp>
          <p:sp>
            <p:nvSpPr>
              <p:cNvPr id="29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应对能力</a:t>
                </a:r>
                <a:endParaRPr/>
              </a:p>
            </p:txBody>
          </p:sp>
          <p:sp>
            <p:nvSpPr>
              <p:cNvPr id="30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评估患者在应对疾病过程中的心理适应能力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了解患者的需求和期望</a:t>
                </a:r>
                <a:endParaRPr/>
              </a:p>
            </p:txBody>
          </p:sp>
          <p:sp>
            <p:nvSpPr>
              <p:cNvPr id="30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脑卒中患者的心理评估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脑卒中患者的社会评估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家庭环境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了解家庭成员对患者的关心和支持程度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评估家庭的经济状况和居住环境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了解患者的社会关系和亲友支持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评估患者在社区的资源和服务利用情况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脑卒中患者的护理措施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病情评估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快速评估患者的意识状态、生命体征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了解患者的病史和发病经过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现场急救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保持呼吸道通畅，防止窒息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稳定患者体位，避免意外伤害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立即拨打急救电话，联系专科医院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脑卒中患者的急救护理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脑卒中患者的药物治疗与护理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根据病情选择溶栓、抗凝、降压等药物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控制脑水肿、预防并发症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观察药物疗效和副作用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确保患者按时服药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加强用药指导，提高患者用药依从性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早期进行肢体功能锻炼、言语训练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康复治疗师指导下的康复训练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生活自理能力训练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教导患者进行日常生活技能训练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提高患者的生活质量和独立生活能力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脑卒中患者的康复护理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https://d.book118.com/498110073042006037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脑卒中护理健康教育PPT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2024-09-17T01:06:24.459</cp:lastPrinted>
  <dcterms:created xsi:type="dcterms:W3CDTF">2024-09-16T17:06:24Z</dcterms:created>
  <dcterms:modified xsi:type="dcterms:W3CDTF">2024-09-16T17:06:26Z</dcterms:modified>
</cp:coreProperties>
</file>