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0D953-8480-4E62-8BF9-377E75D8A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5F4D2-DA9A-4AA4-9AEE-2A7EA68C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7E06B-2A0E-4F43-BAA3-8E8D1D5B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929C4-96F3-47D7-BE0A-652D7D4A7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08F14-88C2-4C05-8B4B-0DDB5B95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A66D7D-4F9E-4451-9E2C-475204860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8AB6D-E944-4469-95AB-FEFD2715E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13F05-B2B9-47DE-B37A-2D2B54ECE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BB869-D532-46A8-9B34-0D8824EB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8F543-094C-485D-ADC4-E06F8F80D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0C5C9-50C4-4A52-AB2F-7E95DEE00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1004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风险管理对企业组织结构的优化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企业组织结构现状及问题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风险管理对企业组织结构的优化作用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基于风险管理的企业组织结构优化实践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风险管理在组织结构优化中的挑战与解决方案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有效的风险管理能够降低企业损失，提升企业价值。同时，风险管理也有助于增强投资者和利益相关者的信心，为企业赢得更多支持。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企业运营过程中面临各种不确定性，如市场风险、技术风险、政策风险等。通过风险管理，企业能够更好地应对这些不确定性，保持稳健发展。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推动组织结构优化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风险管理要求企业建立相应的组织结构和流程，以应对各种风险。这有助于推动企业组织结构的优化，提高企业的管理水平和效率。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78" b="62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介绍企业当前的风险管理状况，包括已识别的风险、已采取的风险管理措施以及存在的问题和挑战。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组织结构优化方案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详细阐述基于风险管理的组织结构优化方案，包括调整部门设置、优化岗位职责、完善风险管理流程等方面的具体措施。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实施计划和预期效果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说明实施风险管理优化组织结构的计划和时间表，以及预期达到的效果，如降低风险损失、提升管理效率等。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企业组织结构现状及问题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以职能、部门为基础，形成层级式的管理体系。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项目与职能部门交叉，形成双重领导。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矩阵式组织结构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以项目、任务为中心，构建灵活多变的组织形式。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网络化组织结构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职能部门间沟通不畅，协作困难。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部门壁垒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层级过多导致信息传递缓慢，决策滞后。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重复配置资源，造成人力、物力浪费。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应对市场变化能力减弱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组织结构僵化，难以适应市场快速变化。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客户满意度下降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内部沟通不畅导致客户服务质量下降。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部门间缺乏合作，难以形成创新氛围。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对企业经营的影响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风险管理对企业组织结构的优化作用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3" r="309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通过全面梳理企业业务流程，识别潜在风险点，包括市场风险、信用风险、操作风险等。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对识别出的风险进行量化和定性评估，确定风险等级和影响程度，为制定风险应对策略提供依据。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https://d.book118.com/498111004113006030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2024-09-07T07:12:05.218</cp:lastPrinted>
  <dcterms:created xsi:type="dcterms:W3CDTF">2024-09-06T23:12:05Z</dcterms:created>
  <dcterms:modified xsi:type="dcterms:W3CDTF">2024-09-06T23:12:07Z</dcterms:modified>
</cp:coreProperties>
</file>