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D9D203C-6C48-452C-BB19-78515E21E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794D6-C3E5-4D6D-847C-F7475F039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205108-7C44-43B8-AB1C-19B51E26CF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607BBF-1644-48DD-82B2-960F68898B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340EDC-705B-4650-8D10-AEA56797D6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43AE10-A129-474E-BFDA-54DED8605B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6D8386-173E-4ACD-A8EF-881BCCF584D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EE22D0-DAFD-4D7B-99BA-4786C56A14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C6A7C7-4A6F-4893-A0DE-B626CB88A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442EFB-E9C2-4FF6-AF87-84F1FC4722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1A303A-188D-4866-964C-6B41D255A7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 Id="rId6"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11033062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合同法的全面依法和依法合同</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合同法概述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合同的订立与履行</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合同的效力与违约责任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合同的保全与担保</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合同的解释与争议解决</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合同法在实务中的应用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合同法概述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合同法的定义</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合同法是调整平等主体之间商品交换关系的法律规范的总称，它规定了合同的订立、效力、履行、变更、转让、终止以及违约责任等一般规则。</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促进商品流通和经济发展</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合同法为商品交换提供了法律保障，有利于商品流通和市场经济的发展。</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维护社会经济秩序</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通过规范合同行为，维护社会经济秩序的稳定和健康发展。</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保护合同当事人的合法权益</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通过明确合同双方的权利和义务，确保合同的有效履行，维护当事人的合法权益。</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合同法的定义与作用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973" r="1897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2032" r="1203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合同法的基本原则</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合同当事人的法律地位平等，一方不得将自己的意志强加给另一方。</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当事人依法享有自愿订立合同的权利，任何单位和个人不得非法干预。</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当事人应当遵循公平原则确定各方的权利和义务。</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当事人行使权利、履行义务应当遵循诚实信用原则。</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平等原则</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自愿原则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公平原则</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诚实信用原则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古代合同法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在古代，合同法主要以习惯法和判例法为主，缺乏统一的法律规定。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375" r="15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近现代合同法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随着商品经济的发展和资本主义制度的建立，各国纷纷制定了统一的合同法典，对合同的成立、效力、履行等方面进行了详细规定。</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当代合同法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代合同法在继承和发展传统合同法的基础上，更加注重对消费者权益的保护和对格式合同的规制，同时强调合同的诚实信用原则和公平原则。此外，随着电子商务和网络交易的兴起，电子合同也逐渐成为合同法领域的一个新兴分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合同法的历史与发展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合同的订立与履行</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要件</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当事人具有相应的民事行为能力；</a:t>
            </a:r>
          </a:p>
        </p:txBody>
      </p:sp>
      <p:pic>
        <p:nvPicPr>
          <p:cNvPr id="6" name="Picture 6"/>
          <p:cNvPicPr>
            <a:picLocks noChangeAspect="1"/>
          </p:cNvPicPr>
          <p:nvPr/>
        </p:nvPicPr>
        <p:blipFill>
          <a:blip r:embed="rId2"/>
          <a:srcRect t="26395" b="2639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583" b="758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意思表示真实；</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合同订立的要件与程序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不违反法律、行政法规的强制性规定，不违背公序良俗。</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12175" b="12175"/>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合同订立的要件与程序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要约</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一方当事人向另一方当事人发出订立合同的意思表示；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承诺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受要约人同意要约的意思表示。</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156" r="2515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合同订立的要件与程序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履行方式</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一次性履行：合同标的物在订立合同时已确定，可以一次性交付的；</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分期履行：合同标的物在订立合同时难以确定，需要分期交付的。</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履行期限</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明确期限：合同中明确约定了履行期限的；</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不明确期限：合同中没有明确约定履行期限或者约定不明确的，可以协议补充；不能达成补充协议的，按照合同有关条款或者交易习惯确定。</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合同履行的方式与期限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401" r="2840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914" r="3191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当事人协商一致，可以变更合同；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协议变更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因不可抗力致使不能实现合同目的等情形下，当事人可以请求人民法院或者仲裁机构变更或者解除合同。</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法定变更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合同变更与解除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协议解除</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当事人协商一致，可以解除合同；</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约定解除</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当事人可以约定一方解除合同的事由。解除合同的事由发生时，解除权人可以解除合同；</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法定解除</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因不可抗力致使不能实现合同目的、在履行期限届满前，当事人一方明确表示或者以自己的行为表明不履行主要债务等情形下，当事人可以解除合同。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合同变更与解除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合同的效力与违约责任</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有效合同</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无效合同</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可撤销合同</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效力待定合同</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合同的效力类型与认定</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8905" r="8905"/>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885" r="14885"/>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符合法律规定的合同成立要件，且不存在无效、可撤销或效力待定的情形。</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违反法律、行政法规的强制性规定或公序良俗，自始不具有法律效力。</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因重大误解、显失公平或欺诈、胁迫等情形订立的合同，受损害方有权请求撤销。</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限制民事行为能力人订立的合同，需经法定代理人追认后才具有法律效力。</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4292" r="4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存在合法有效的合同；存在违约行为；不存在法定或约定的免责事由。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违约责任的构成要件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继续履行；采取补救措施；赔偿损失；支付违约金；适用定金罚则。</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违约责任的承担方式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违约责任的构成要件与承担方式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6342" b="63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不可抗力；债权人过错；其他法定免责事由。</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同时履行抗辩权；先履行抗辩权；不安抗辩权。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免责事由与抗辩权</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抗辩权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免责事由</a:t>
            </a:r>
            <a:endParaRPr lang="en-US" sz="1100"/>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https://d.book118.com/498111033062006036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2024-09-15T18:53:05.996</cp:lastPrinted>
  <dcterms:created xsi:type="dcterms:W3CDTF">2024-09-15T10:53:06Z</dcterms:created>
  <dcterms:modified xsi:type="dcterms:W3CDTF">2024-09-15T10:53:08Z</dcterms:modified>
</cp:coreProperties>
</file>