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26456-BC4E-4B59-A82B-C84AB662C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D3698-2A45-4C7E-9FC9-7CA499A08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40822-EC91-4217-8987-10D20B42B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69801-A7FB-4511-ACD3-1365EABE9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C8F90-DCEB-491F-8BFB-8CA5172DA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D356FA-95BE-4946-946E-48D3A5784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F52ED1-685B-49CA-BE37-CEBBF25E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35790-FBE8-4213-A49E-B87B6C3BF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598ED-AF40-4471-AFBB-230BA9FF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6FCE9-F768-4A19-A50F-B23716E12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C0B0D-A268-4CC9-9F59-47FD6C4B1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11065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心理健康困惑与挫折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心理健康困惑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应对挫折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心理健康是指个体内部心理过程和外部行为的一种相对稳定、协调的状态，能够适应环境变化和应对生活压力，并保持良好的自我调节能力。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心理健康不仅包括情绪稳定、心理平衡，还包括认知清晰、意志坚定、人际关系和谐等方面。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心理健康对个体的发展和成长至关重要，良好的心理状态有助于提高个体的工作效率、创造力、人际关系和社会适应能力。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心理健康有助于减少焦虑、抑郁等心理障碍的发生，降低精神疾病的患病风险，提高个体的生命质量和幸福感。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心理健康问题在人群中普遍存在，不同年龄、性别、职业和地区的人群都可能面临各种心理困扰和挑战。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随着现代社会生活节奏加快，工作压力增大，心理健康问题的发生率也在逐渐上升。常见的心理健康问题包括焦虑症、抑郁症、强迫症、创伤后应激障碍等。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心理健康困惑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50" b="19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表现为过度担忧、紧张不安、恐惧等情绪，影响日常生活和工作。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表现为持续的情绪低落、兴趣丧失、疲劳无力等，严重时可出现自杀念头。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表现为反复出现强迫思维和行为，如洁癖、反复检查等，影响正常生活。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表现为害怕与他人交往、害怕在公共场合发言等，影响人际关系和职业发展。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社交恐惧症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常见的心理健康困惑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156" r="915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836" r="98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家族中有类似疾病史的人群更容易患病。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生活压力、人际关系、工作环境等因素可能诱发心理健康问题。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神经递质的不平衡、内分泌失调等因素也可能导致心理问题。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个性特点、认知模式、童年经历等也可能影响心理健康。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心理健康困惑的成因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心理健康问题可能导致个体生活质量下降，影响工作、学习和家庭。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增加自杀风险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导致躯体疾病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严重心理问题可能导致自杀念头，威胁生命安全。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长期心理压力可能导致躯体疾病，如高血压、糖尿病等。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心理问题可能导致人际关系紧张，影响职业和社交发展。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心理健康困惑的影响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应对挫折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https://d.book118.com/498111065042006044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2024-09-24T07:24:19.993</cp:lastPrinted>
  <dcterms:created xsi:type="dcterms:W3CDTF">2024-09-23T23:24:20Z</dcterms:created>
  <dcterms:modified xsi:type="dcterms:W3CDTF">2024-09-23T23:24:22Z</dcterms:modified>
</cp:coreProperties>
</file>