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26A7D-F156-4318-BCBE-F1621A825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54939-01B7-4F1B-B8CE-8210D9FB8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B70D5-BE4F-4877-9F46-5FEA03F49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75B08-2FA8-4AC6-A389-5FFA763E0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0860E7-3803-4072-9ADE-89D9B83C7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D5528E-46F1-4CED-BA85-FB2D42A96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5FDE45-E891-4819-B816-C67DD1826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F3749-A5DF-477B-9B36-CC73DB064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4015C-0975-4121-97CF-FF389F09B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EE178-4F34-48D7-8D92-ADB70BA32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43ECC-9340-486D-A152-7C85EB471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1207504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骨科VSD负压吸引术应用及护理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VSD负压吸引术介绍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骨科VSD负压吸引术的应用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骨科VSD负压吸引术的护理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VSD负压吸引术的并发症及处理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VSD负压吸引术的注意事项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VSD负压吸引术介绍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VSD负压吸引术（Vacuum Sealing Drainage），也称为封闭式负压引流技术，是一种通过负压吸引装置与封闭式引流装置相结合，对创面进行持续负压吸引，促进创面愈合的医疗技术。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VSD负压吸引术通过负压作用，能够及时清除创面的渗出物和坏死组织，减少感染机会，刺激肉芽组织生长，促进创面愈合。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VSD负压吸引术定义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负压吸引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通过负压吸引装置产生负压，使引流区内的渗出物和坏死组织被及时吸出，减轻创面感染。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封闭式引流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使用封闭式引流装置将引流区域与外界隔离，防止外界细菌进入，减少感染机会。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创面刺激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负压吸引产生的压力刺激创面组织，促进肉芽组织生长和创面愈合。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VSD负压吸引术原理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VSD负压吸引术常用于处理各种骨科创伤，如骨折、肌腱损伤、关节置换等术后创面。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骨科创伤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对于慢性感染性创面、褥疮等难愈性创面，VSD负压吸引术能够促进感染控制和创面愈合。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感染性创面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对于软组织缺损、皮瓣移植等手术后的创面，VSD负压吸引术能够减轻组织水肿、促进血液循环，促进移植皮瓣的成活。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软组织缺损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VSD负压吸引术的应用范围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骨科VSD负压吸引术的应用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VSD技术能够为创面提供持续的负压吸引，促进创面血液循环，减轻水肿，改善创面微环境，从而促进创面愈合。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促进创面愈合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VSD技术能够及时清除创面分泌物和坏死组织，减少细菌滋生，降低感染风险。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减少感染风险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VSD技术能够减少换药次数，减轻患者疼痛，降低患者的心理负担。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VSD技术能够促进创面快速愈合，缩短治疗周期，降低治疗费用。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缩短治疗周期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骨科VSD负压吸引术的优势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各种原因导致的皮肤和软组织缺损，如创伤、烧伤、坏死等。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骨和软组织的急性和慢性化脓性感染、脓肿等。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急性和慢性骨髓炎、骨关节感染等。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截肢术后残端感染、溃疡等。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骨科VSD负压吸引术的适应症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无法耐受手术或无法进行手术的患者。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严重的心、肝、肾功能不全的患者。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严重贫血、低蛋白血症的患者。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免疫功能低下或正在接受免疫抑制剂治疗的患者。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骨科VSD负压吸引术的禁忌症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骨科VSD负压吸引术的护理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https://d.book118.com/498112075040006026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2024-09-03T09:25:50.572</cp:lastPrinted>
  <dcterms:created xsi:type="dcterms:W3CDTF">2024-09-03T01:25:50Z</dcterms:created>
  <dcterms:modified xsi:type="dcterms:W3CDTF">2024-09-03T01:25:52Z</dcterms:modified>
</cp:coreProperties>
</file>