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889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675EF-9407-4F64-8C34-7BA9A3D56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9EB71-6BF6-45DC-8CAE-CA84D542D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1D734-0988-40D8-A3B4-04182FB32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2E63B-E508-4DF1-864F-FC1FCC7D8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7D0F4F-1167-473B-9D32-A5CDEF30D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500101-CAB1-4B07-98F6-98128C48A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EDC2DD-E620-43A4-95E4-FC471E7C6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720A4-B95E-4B63-BD21-34EB6F1FB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2018F-B70D-4630-A89D-49E75C660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4A16D3-D7F0-4388-B1D1-E8EE3B763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D94B6-4919-4818-89C0-93A82FB0E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6879" r:id="rId2"/>
    <p:sldLayoutId id="2147506880" r:id="rId3"/>
    <p:sldLayoutId id="2147506881" r:id="rId4"/>
    <p:sldLayoutId id="2147506882" r:id="rId5"/>
    <p:sldLayoutId id="2147506883" r:id="rId6"/>
    <p:sldLayoutId id="2147506884" r:id="rId7"/>
    <p:sldLayoutId id="2147506885" r:id="rId8"/>
    <p:sldLayoutId id="2147506886" r:id="rId9"/>
    <p:sldLayoutId id="2147506887" r:id="rId10"/>
    <p:sldLayoutId id="214750688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1213004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一年级下册语文课件棉花姑娘人教部编版PPT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封面与目录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课文内容分析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练习与巩固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棉花姑娘简介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生字学习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https://d.book118.com/498112130041006025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微软雅黑</vt:lpstr>
      <vt:lpstr>Wingdings</vt:lpstr>
      <vt:lpstr>Calibri Light</vt:lpstr>
      <vt:lpstr>Office Theme</vt:lpstr>
      <vt:lpstr>一年级下册语文课件棉花姑娘人教部编版PPT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2024-09-01T21:11:39.379</cp:lastPrinted>
  <dcterms:created xsi:type="dcterms:W3CDTF">2024-09-01T13:11:39Z</dcterms:created>
  <dcterms:modified xsi:type="dcterms:W3CDTF">2024-09-01T13:11:41Z</dcterms:modified>
</cp:coreProperties>
</file>