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A461EB-E1EE-4C5A-9BB0-172CBE29F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67DAA6-BA9F-4CC3-BD96-5BB2BE6923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3E9A6E-8468-4F9E-A178-BF17811D7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B1C2C4-70CC-482D-9CA1-3C20114A6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A31D73-DAAC-45EF-B853-48E30E117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1C54B6-26C2-4E12-9649-8762F312F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72297A-AFCC-49B5-B644-7356D0F91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A9E2A9-0812-4CD8-B8D0-9D55BC176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E7FA7C-C18D-41F0-86E5-5722D5D46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DDE486-3151-4A7E-B9C6-00DD8262C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5F250E-0E23-4F7A-A716-7BE70A83A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11311112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硒产品开发计划书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硒产品开发概述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硒产品开发流程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硒产品开发的关键技术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硒产品开发的资源需求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硒产品开发的挑战与解决方案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硒产品开发计划实施与监控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硒产品开发概述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硒产品的定义与特性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硒是一种化学元素，具有多种独特的物理和化学特性，被广泛应用于各种产品开发中。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硒具有抗氧化、增强免疫力、抗癌等作用，对维持人体健康具有重要作用。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硒是保健品的重要成分之一，如富硒酵母、富硒茶等，具有提高免疫力、抗氧化等作用。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保健品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458" r="15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硒可以提高农作物的抗逆性、产量和品质，如富硒大米、富硒蔬菜等。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硒在工业领域也有广泛应用，如太阳能电池、荧光材料等。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硒产品的应用领域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硒产品开发的市场前景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随着人们对健康的关注度不断提高，对富含硒元素的产品需求越来越大，市场前景广阔。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随着技术的不断进步，硒产品的开发和应用领域也将不断扩大，为市场发展带来更多机会。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硒产品开发流程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通过市场调查、访谈等方式了解目标用户对硒产品的需求、期望和痛点。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对市场上已有的硒产品进行分析，了解其优缺点，为产品设计提供参考。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根据需求分析结果，明确产品应具备的功能和特性。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设计用户友好的操作界面，确保用户能够便捷地使用产品。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产品设计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界面设计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根据产品设计，选择合适的技术和开发工具。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技术选型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制作产品原型，进行初步的功能和性能测试。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原型制作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研发与试验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功能测试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对产品的各项功能进行详细测试，确保其正常工作。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评估产品的性能指标，如稳定性、效率等。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产品测试与评估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明确产品的目标市场和定位，制定相应的市场推广策略。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营销推广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通过各种渠道进行产品宣传和推广，提高产品的知名度和销售量。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产品上市与推广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硒产品开发的关键技术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生物富集法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通过加入沉淀剂使硒离子转化为沉淀物，再从溶液中分离出来。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化学沉淀法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离子交换法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萃取法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利用有机溶剂或表面活性剂将硒从水体或土壤中萃取出来。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利用生物体富集硒的能力，从土壤、水体等环境中提取硒。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利用离子交换剂吸附硒离子，再将其洗脱出来。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硒提取技术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通过化学反应合成各种硒化合物，如硒酸盐、亚硒酸盐等。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硒化合物合成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制备纳米尺度的硒粒子，以提高其生物利用度和药理活性。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纳米硒制备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将硒与其他有益元素结合，形成具有协同作用的复合物。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硒与其他元素的配位合成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将硒掺杂到其他材料中或对其进行改性，以提高其性能。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硒的掺杂与改性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硒产品制造技术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https://d.book118.com/498113111121006036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2024-09-16T06:30:07.444</cp:lastPrinted>
  <dcterms:created xsi:type="dcterms:W3CDTF">2024-09-15T22:30:07Z</dcterms:created>
  <dcterms:modified xsi:type="dcterms:W3CDTF">2024-09-15T22:30:09Z</dcterms:modified>
</cp:coreProperties>
</file>