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741F73-A59E-4D07-9C41-9586DD410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B7B83-1558-484E-9A45-7E0DEFA35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6C2BAB-832F-43FA-93FD-119529607E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5BAA22-3198-498B-9FE2-A064900F18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5BF432-C6AE-4FAE-9951-59C6E389B2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300B08-D9F3-434D-9D61-3C2E80B8DF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1BCDDB-997D-4885-A43D-B9DCE56C72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6F2C79-5273-4262-BF75-4849A33356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C00DC-EDE2-4898-BB7E-033AB2FC74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EF7DB5-ACD8-4A37-B1ED-61F5D9359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7F3AE1-B4E7-458E-AB6D-7FD8C02A7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1412205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海底地形的类型与成因资料课件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海底地形概述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海底平原</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海山</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深海沟</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大陆架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海底火山</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海底地形概述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海底地形是指海洋底部的各种地貌形态，包括大陆架、大陆坡、海沟、海山、珊瑚礁等。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海底地形是地球表面最主要的特征之一，其形成与地球的演变、板块构造、地质构造、气候等多种因素有关。海底地形对海洋环境、海洋生态系统和人类生活等方面都有重要影响。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海底地形的定义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3. 海沟</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4. 海山</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5. 珊瑚礁</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2. 大陆坡</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1. 大陆架</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海底地形主要分为大陆架、大陆坡、海沟、海山和珊瑚礁等类型。</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位于靠近陆地的浅水区域，是大陆向海洋的自然延伸，一般水深在200米以内。大陆架地形平坦，沉积物丰富，是重要的油气资源和渔业资源聚集地。</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位于大陆架与深海盆地之间，坡度较陡，是大陆架向深海区的过渡带。大陆坡沉积物较少，多分布着海底峡谷和沉积物滑坡等地质现象。</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是一种特殊的海底地形，呈狭长的凹陷地带，水深一般在3000-6000米之间。海沟的形成与板块俯冲有关，是地球上最深的地貌形态之一。</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指分布在大洋底部的山峰和山脉，高度一般在千米以上。海山是由地壳运动、火山活动等多种因素形成的，是海洋生态系统的重要栖息地。</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是由珊瑚虫分泌的钙质骨骼聚集形成的礁石状地形，主要分布在热带和亚热带地区的海域中。珊瑚礁是海洋生态系统中最重要的生态系统之一，对维护海洋生态平衡具有重要意义。</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海底地形的主要类型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海底地形不仅对地球科学研究、海洋资源开发等方面具有重要意义，还对全球气候变化、自然灾害等方面产生影响。</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1. 地球科学研究</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海底地形是地球表面最主要的特征之一，通过对海底地形的观测和研究，可以深入了解地球的演变历程、板块构造、地质构造等方面的知识，有助于推动地球科学的发展。</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2. 海洋资源开发</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海底地形是海洋资源的重要载体，如油气资源、渔业资源等都与海底地形密切相关。了解海底地形可以为海洋资源的开发和利用提供重要的基础资料。</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3. 全球气候变化</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海底地形对海洋环流、洋流等产生影响，进而影响全球气候变化。例如，海山的形成可以改变洋流路径，影响全球气候模式。</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4. 自然灾害</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海底地形的变化可以引发自然灾害，如地震、海啸等。了解海底地形可以为预测和防范自然灾害提供重要的科学依据。</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海底地形的重要性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海底平原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海底平原是海底地形的一种类型，通常分布在大陆架和深海盆地之间，呈现出平坦、广阔的地貌特征。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海底平原通常由细粒沉积物组成，地势较为平坦，坡度较小，一般深度在200米至1000米之间。海底平原上可能有一些海底山丘、沙洲和珊瑚礁等小地貌特征。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成因分析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海底平原的形成与多种因素有关，主要包括沉积物的堆积、板块构造活动和地形侵蚀等。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海底平原的形成通常与沉积物的堆积作用有关，包括河流携带的泥沙、冰川沉积物、生物沉积物等。此外，板块构造活动也是影响海底平原形成的重要因素，如地壳隆起、海沟形成等。同时，地形侵蚀也会对海底平原的形成产生影响，如海浪、潮汐等对海岸和海底地形的侵蚀作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海底平原在全球海洋中广泛分布，主要集中在大陆架区域和某些大洋盆地中。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海底平原主要分布在大陆架区域，这是由于大陆架是河流沉积物的主要来源，同时也有利于生物沉积物的形成。此外，在一些大洋盆地中也可以发现海底平原，这些海底平原通常是由沉积物的堆积和板块构造活动共同作用形成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海山</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海山是指海平面以下的巨大山丘或山脉，通常由海底扩张、板块碰撞或火山活动形成。</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山通常高度在1000米以上，有的甚至可达到3000米以上。它们可能呈链状、孤立状或成群出现，且形态各异，有的呈圆锥形，有的呈平顶形。海山表面通常覆盖着沉积物，如珊瑚、贝壳等，这些沉积物在海山上形成一层厚厚的覆盖层。此外，海山周围的海底地形也会因海山的存在而受到影响，形成一系列的海沟、海岭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海山的形成与地球板块的运动密切相关，主要有海底扩张、板块碰撞和火山活动三种成因。</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海底扩张是形成海山的主要成因之一。当海底地壳扩张时，地壳会逐渐变薄，并在薄弱地带形成海山。板块碰撞也是形成海山的重要原因之一。当两个板块相互碰撞时，一个板块会被挤压到另一个板块下方，形成高耸的海山。此外，火山活动也是形成海山的重要原因之一。火山喷发会在海底形成高耸的山峰，随着时间的推移，这些山峰会逐渐演变成海山。</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https://d.book118.com/498114122055006044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2024-09-24T12:41:21.789</cp:lastPrinted>
  <dcterms:created xsi:type="dcterms:W3CDTF">2024-09-24T04:41:21Z</dcterms:created>
  <dcterms:modified xsi:type="dcterms:W3CDTF">2024-09-24T04:41:23Z</dcterms:modified>
</cp:coreProperties>
</file>