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16976-62F6-49C3-AB13-831B3BB16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67B5F-F057-4AB7-8CA2-8E1EE4375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85A85-F028-4B22-BD08-A131EC34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1DF02-AA2E-420A-980E-8A785D68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6C6D6-627C-42C4-8A2F-E8A3268EB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D27D0-E38A-4D15-8916-6F41B713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38B0C-5EA0-4E78-ADD4-926DEE75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CE21B-6EE1-45D0-804D-47615C143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7DD79-4B0F-4B45-A5C5-E23E3D2A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30EE4-1D04-4E65-9F05-51A56295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E76AA-70FC-4CEF-840F-C9DE00A7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605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加强养老行业政策扶持鼓励创业创新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政策扶持方向与措施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鼓励创业创新举措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提升养老服务质量水平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推动产业融合发展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67" r="272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随着生育率的下降和预期寿命的延长，全球范围内的人口老龄化趋势日益加剧，对养老服务的需求迅速增长。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家庭规模缩小、代际居住分离等因素导致家庭养老功能逐渐弱化，更多老年人需要社会化养老服务。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家庭养老功能弱化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老龄化趋势加剧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27" b="18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当前养老服务供给总量不足，尤其是高质量、个性化的养老服务稀缺，无法满足多层次、多样化的养老需求。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由于缺乏统一的服务标准和监管机制，养老服务市场存在服务质量参差不齐、乱收费等问题，影响老年人获得感、幸福感、安全感。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养老服务供需失衡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行业标准与监管缺失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行业标准不完善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养老服务行业缺乏统一、完善的行业标准，导致服务内容、服务质量等方面难以衡量和监管。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政府对养老服务行业的监管力度不足，存在监管空白和漏洞，使得一些不法分子有机可乘，侵害老年人权益。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专业人才短缺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养老服务行业对专业人才的需求量大，但目前人才供给不足，尤其是高素质、专业化的养老服务人才稀缺。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从业人员素质有待提高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部分养老服务从业人员缺乏专业技能和职业素养，难以提供高质量的服务，需要加强培训和教育。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人才短缺与素质提升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政策扶持方向与措施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促进产业融合发展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推动养老产业与医疗、康复、旅游等相关产业融合发展，形成多元化、多层次的养老服务供给体系。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明确养老产业发展目标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制定养老产业中长期发展规划，明确产业发展目标、重点任务和实施路径。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完善养老服务体系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构建以居家为基础、社区为依托、机构为补充、医养相结合的养老服务体系。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制定长期发展规划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实施政府购买服务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将养老服务纳入政府购买服务指导性目录，鼓励和支持社会力量参与提供养老服务。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落实各项补贴政策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对符合条件的养老机构、社区养老服务设施等给予建设补贴、运营补贴等支持。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设立养老产业发展专项资金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各级财政设立养老产业发展专项资金，支持养老服务设施建设、人才培养、信息化建设等。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加大财政投入力度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优先保障用地需求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将养老服务设施用地纳入土地利用总体规划和年度计划，优先安排新增建设用地指标。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盘活利用闲置资源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鼓励利用闲置厂房、学校、社区用房等改建为养老服务设施，简化审批手续，缩短审批时限。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降低用地成本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对非营利性养老机构建设用地，可以依法使用国有划拨土地或者农民集体所有的土地。对营利性养老机构建设用地，按照国家对经营性用地依法办理有偿用地手续的规定，优先保障供应。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优化土地供应政策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对养老机构提供的养老服务免征增值税，对非营利性养老机构自用房产、土地免征房产税、城镇土地使用税等。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减免相关税费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用电、用水、用气、用热按居民生活类价格执行，并免收相应的配套费；免收养老机构有线（数字）电视、宽带互联网一次性接入费（安装费），有线电视基本维护费按不高于当地居民用户终端标准的50%收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落实各项收费减免政策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落实税费优惠政策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鼓励创业创新举措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减少养老行业创业过程中的行政审批环节，降低创业门槛。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简化审批流程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放宽准入条件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提供政策优惠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允许更多社会资本进入养老行业，鼓励跨界合作和多元化投资。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给予养老行业创业者税收、土地等方面的政策优惠，降低创业成本。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降低市场准入门槛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促进智能化发展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鼓励养老行业引入先进技术和智能化设备，提高服务效率和质量。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加强技术培训和指导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为养老行业从业者提供技术培训和指导，帮助他们掌握新技术和设备的操作技能。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推广成功案例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将成功应用新技术的养老服务机构作为典型案例进行推广，发挥示范引领作用。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支持新技术应用推广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鼓励养老服务机构注重品牌建设，提升服务质量和口碑。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通过媒体宣传、线上线下活动等方式，提高养老服务品牌的知名度和影响力。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在养老服务市场中引入竞争机制，激发品牌之间的竞争活力，推动行业整体发展。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培育养老服务品牌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https://d.book118.com/498116052072006031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2024-09-08T12:36:49.338</cp:lastPrinted>
  <dcterms:created xsi:type="dcterms:W3CDTF">2024-09-08T04:36:49Z</dcterms:created>
  <dcterms:modified xsi:type="dcterms:W3CDTF">2024-09-08T04:36:51Z</dcterms:modified>
</cp:coreProperties>
</file>