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E23E48-92CD-4519-A6AA-25711DA4C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68A4AC-95D3-4571-873D-C25DD91AE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FF1BB1-5973-48D5-BA9A-08D911789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7D7A2D-1FBE-4FFC-B140-1F939E325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A7C411-7336-49B1-8AA3-D9FDF4A75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F2FCB5-1FB8-4230-B5E6-63E685E52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143F4D-CC2E-4638-9890-ECC75EA1D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CB6C9E-1196-471E-94BE-C47B1E963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99B4D0-3AB8-4614-ACD6-840D8BAC2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1005FC-7C5A-4F01-8FF0-D04C3CB96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99FACC-DB73-478A-82D9-603D4A216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11605407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旅游业发展趋势及市场竞争力评估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旅游业发展现状概述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旅游业发展趋势分析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市场竞争力评估方法论述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国内外典型案例分析比较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提升我国旅游业市场竞争力策略建议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旅游业发展现状概述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全球旅游业规模与增长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旅游业规模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全球旅游业已成为世界经济的重要组成部分，涉及酒店、餐饮、交通、娱乐等多个领域，为各国经济发展做出了巨大贡献。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增长速度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近年来，全球旅游业保持快速增长，特别是在一些新兴市场和发展中国家，旅游业的增长速度更是超过了全球经济增长速度。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中国旅游业现状及特点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中国旅游业发展迅速，已成为国内经济的支柱产业之一。中国政府高度重视旅游业发展，出台了一系列政策措施，推动旅游业转型升级。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旅游资源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中国拥有丰富的自然和人文旅游资源，包括名山大川、历史古迹、民族风情等，吸引了大量国内外游客前来观光旅游。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旅游市场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中国旅游市场庞大且多元化，包括入境游、出境游、国内游等多个细分市场。随着消费升级和个性化需求的增加，旅游市场正朝着高品质、个性化方向发展。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旅游业规模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政策推动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各国政府普遍重视旅游业发展，纷纷出台相关政策措施，如加大投资力度、提高旅游服务质量、加强旅游宣传推广等，以推动旅游业发展。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法规保障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旅游业涉及多个领域和方面，需要完善的法律法规体系来保障其健康有序发展。各国政府不断完善旅游法规，加强旅游市场监管，维护游客合法权益。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国际合作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随着全球化进程的加速推进，国际旅游合作日益紧密。各国政府积极参与国际旅游组织活动，加强与其他国家的旅游交流与合作，共同推动全球旅游业的发展。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政策法规对旅游业影响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旅游业发展趋势分析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定制化旅游产品受热捧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游客越来越注重个性化体验，旅行社和在线旅游平台纷纷推出定制化旅游产品，满足游客的个性化需求。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主题旅游受到追捧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各类主题旅游如文化、美食、户外等受到游客追捧，为旅游业带来新的增长点。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深度游成为新趋势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游客更加注重旅游体验，深度游产品逐渐受到市场青睐，成为旅游市场的新宠。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个性化旅游需求崛起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人工智能技术在旅游业的应用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AI导游、智能语音讲解、人脸识别等技术为游客提供更加智能化的旅游体验。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互联网与旅游业深度融合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在线旅游平台、社交媒体等互联网技术广泛应用，为游客提供更加便捷、个性化的服务。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大数据助力旅游业发展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旅游大数据的应用为旅游业提供了更加精准的市场分析和营销策略，提高了旅游业的运营效率。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智慧旅游技术应用普及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绿色低碳旅游产品受到关注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游客越来越注重环保、低碳的旅游方式，相关旅游产品受到市场追捧。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旅游业节能减排措施加强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旅游企业和相关部门加强节能减排工作，推广绿色旅游交通、住宿和餐饮等。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生态旅游成为发展热点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生态旅游作为一种可持续发展的旅游方式，逐渐成为旅游业的发展热点。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绿色低碳旅游理念推广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旅游+科技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旅游业与科技产业的融合，为游客提供更加智能化、便捷化的旅游服务，推动科技产业的发展。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旅游+体育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旅游业与体育产业的融合，为游客提供更加健康、时尚的旅游体验，推动体育产业的发展。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旅游+文化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旅游业与文化产业的融合，为游客提供更加丰富的文化体验，推动文化产业的发展。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跨界融合创新模式探索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市场竞争力评估方法论述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自然资源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评估地区的自然景观、生态环境和气候条件等自然资源的丰富程度和独特性。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文化资源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考察地区的历史文化遗产、民俗风情、艺术传统等文化资源的多样性和深厚程度。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旅游设施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评估地区的旅游基础设施、接待设施和服务水平等硬件条件的完善程度。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资源禀赋条件评价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产品创新策略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了解旅游企业是否注重产品创新，包括开发新的旅游线路、主题旅游、体验式旅游等。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技术应用与创新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考察旅游企业在技术应用方面的创新能力，如智慧旅游、虚拟现实、增强现实等技术的运用。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定制化服务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评估旅游企业是否提供个性化、定制化的服务，以满足不同游客的需求。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产品创新能力考察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https://d.book118.com/498116054072006031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2024-09-08T12:36:50.065</cp:lastPrinted>
  <dcterms:created xsi:type="dcterms:W3CDTF">2024-09-08T04:36:50Z</dcterms:created>
  <dcterms:modified xsi:type="dcterms:W3CDTF">2024-09-08T04:36:52Z</dcterms:modified>
</cp:coreProperties>
</file>