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RQHBA+NRWFQG+MicrosoftYaHei-Bold"/>
      <p:regular r:id="rId15"/>
    </p:embeddedFont>
    <p:embeddedFont>
      <p:font typeface="SQPEKF+CPUBUW+MicrosoftYaHei"/>
      <p:regular r:id="rId16"/>
    </p:embeddedFont>
    <p:embeddedFont>
      <p:font typeface="KPSLAH+MS-UIGothic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94A5A-C361-4537-9BAB-4A7E571A8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CBE8F-43BB-448B-9447-6850CC445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FACAF-0FFD-4EF9-B7C2-48F5F4A67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48A31-F701-41C9-9A9A-752869E5B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98D44D-16FC-44B5-871E-624D74AB3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1533E-C301-46F2-864D-ABC9967AD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59EE0-39CA-410D-B7AB-D42B923B4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A549C-0A09-4E5E-8EC0-D4148154D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5ABF3-4132-4ED7-B0CC-7B50E3356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5BA30-01C5-4772-94A3-1A8F3C54A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2D9FA-5F74-4029-ACE1-FF666F7E1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1700106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CRQHBA+NRWFQG+MicrosoftYaHei-Bold"/>
                <a:cs typeface="CRQHBA+NRWFQ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SQPEKF+CPUBUW+MicrosoftYaHei"/>
                <a:cs typeface="SQPEKF+CPUBUW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成大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人的定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成大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人的特性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8235" y="1781809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具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高度的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素养和技能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0615" y="1781175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具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卓越的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力和影响力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3925" y="4335779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具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备创</a:t>
            </a: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新思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和解决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的能力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0615" y="4335779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具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高度的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600">
                <a:solidFill>
                  <a:srgbClr val="FFFFFF"/>
                </a:solidFill>
                <a:latin typeface="KPSLAH+MS-UIGothic"/>
                <a:cs typeface="KPSLAH+MS-UIGothic"/>
              </a:rPr>
              <a:t>任心和使命感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成大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人与其他人群的区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45360" y="2612294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PSLAH+MS-UIGothic"/>
                <a:cs typeface="KPSLAH+MS-UIGothic"/>
              </a:rPr>
              <a:t>与普通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FFF"/>
                </a:solidFill>
                <a:latin typeface="KPSLAH+MS-UIGothic"/>
                <a:cs typeface="KPSLAH+MS-UIGothic"/>
              </a:rPr>
              <a:t>工的区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08925" y="2612294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KPSLAH+MS-UIGothic"/>
                <a:cs typeface="KPSLAH+MS-UIGothic"/>
              </a:rPr>
              <a:t>与一般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2000" spc="25">
                <a:solidFill>
                  <a:srgbClr val="FFFFFF"/>
                </a:solidFill>
                <a:latin typeface="KPSLAH+MS-UIGothic"/>
                <a:cs typeface="KPSLAH+MS-UIGothic"/>
              </a:rPr>
              <a:t>者的区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CRQHBA+NRWFQG+MicrosoftYaHei-Bold"/>
                <a:cs typeface="CRQHBA+NRWFQ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SQPEKF+CPUBUW+MicrosoftYaHei"/>
                <a:cs typeface="SQPEKF+CPUBUW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91502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志性特征一：高度的自我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EA8"/>
                </a:solidFill>
                <a:latin typeface="KPSLAH+MS-UIGothic"/>
                <a:cs typeface="KPSLAH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3531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志性特征二：持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续</a:t>
            </a: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的学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与成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EA8"/>
                </a:solidFill>
                <a:latin typeface="KPSLAH+MS-UIGothic"/>
                <a:cs typeface="KPSLAH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4768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志性特征三：卓越的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00BEA8"/>
                </a:solidFill>
                <a:latin typeface="KPSLAH+MS-UIGothic"/>
                <a:cs typeface="KPSLAH+MS-UIGothic"/>
              </a:rPr>
              <a:t>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KPSLAH+MS-UIGothic"/>
                <a:cs typeface="KPSLAH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5995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出色的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才能和影响力，能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和激励他人，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共同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实现团队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599547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成大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人在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力方面表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出色，他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有效地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织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协调团队资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源，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带领团队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共同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。他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懂得如何激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发团队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的潜力，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调动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极性，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有效的沟通、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和决策，使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更加凝聚力和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斗力。同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，成大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人具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卓越的沟通能力、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解决能力和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新能力，能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在复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的情境中做出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明智的决策，引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领团队应对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KPSLAH+MS-UIGothic"/>
                <a:cs typeface="KPSLAH+MS-UIGothic"/>
              </a:rPr>
              <a:t>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https://d.book118.com/498117001065006046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CRQHBA+NRWFQG+MicrosoftYaHei-Bold</vt:lpstr>
      <vt:lpstr>SQPEKF+CPUBUW+MicrosoftYaHei</vt:lpstr>
      <vt:lpstr>KPSLAH+MS-UIGothic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2024-09-27T10:02:46.697</cp:lastPrinted>
  <dcterms:created xsi:type="dcterms:W3CDTF">2024-09-27T02:02:46Z</dcterms:created>
  <dcterms:modified xsi:type="dcterms:W3CDTF">2024-09-27T02:02:47Z</dcterms:modified>
</cp:coreProperties>
</file>