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F460-A672-4C39-BCE0-6DDCE247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482DF-73AD-4E5A-A30A-7FD1C225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D8F18-E2B1-4D02-8136-5AE64A01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81A8E-2418-45E1-A970-840B3DE74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5C5E2-509B-40BE-98A5-749488D73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22750-510F-417A-9F72-D19EA847D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267F6-4B67-478D-A1AE-614554B2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F1479-7AB9-4745-81FE-B2FC1EA8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A5F24-9492-45F0-A64E-C863E182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307E1-DAFB-44D7-AD4A-3542B0FF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5CEB3-CA3C-4E8F-8EE3-4561B8C6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0007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项目质量管理的问题和挑战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项目质量管理的主要目的是确保项目满足预定的质量要求，减少缺陷和错误，提高项目的整体质量。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在激烈的市场竞争中，高质量的项目能够赢得客户的信任和口碑，提高企业的市场竞争力。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优质的项目质量有助于提升企业的专业形象和品牌价值，为企业的长期发展奠定基础。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介绍当前项目质量管理的实践、方法和工具，以及取得的成绩和存在的问题。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项目质量管理的现状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分析项目质量管理在实践中面临的挑战和困难，如资源限制、时间压力、技术更新等。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提出针对项目质量管理问题的解决方案和建议，如改进管理流程、引入新的技术和工具、加强团队培训等。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展望项目质量管理的未来发展趋势，如智能化、标准化、全球化等，并探讨如何应对这些趋势带来的挑战和机遇。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流程不规范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项目执行过程中，由于缺乏统一、规范的质量管理流程，各环节之间衔接不畅，影响项目整体质量。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在项目实施过程中，由于人力、物力等资源投入不足，导致质量管理工作难以有效开展。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缺乏系统性的质量管理方法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当前项目质量管理往往局限于单一环节或部门，缺乏全面、系统性的管理方法，导致质量问题频发。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不同行业对项目的质量标准要求不同，缺乏统一的标准体系，导致项目质量参差不齐。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地域间的经济发展水平、文化背景等因素都会影响项目质量标准的制定和执行，使得项目质量难以统一衡量。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同一企业内部不同部门或项目团队之间对质量标准理解不一致，导致项目质量波动较大。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质量标准不统一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缺乏有效的质量监管机制，导致项目执行过程中的质量问题难以及时发现和处理。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167" r="31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虽然建立了质量监管机制，但由于监管力度不够，导致质量问题屡禁不止。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当前的质量监管手段相对落后，难以适应复杂多变的项目环境，影响监管效果。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监管手段落后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质量监管不到位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在激烈的市场竞争中，企业往往面临降低成本的压力，这可能导致在项目质量管理方面的投入不足，进而影响产品质量。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为了迅速响应市场变化，企业可能要求项目团队缩短开发周期，加快产品上市速度。这种情况下，质量管理的难度相应增加，因为需要在有限的时间内确保产品质量。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快速交付要求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随着技术的不断发展和更新，项目团队需要不断学习和掌握新技术。然而，新技术的引入可能带来未知的质量风险，需要项目团队具备足够的技术能力和经验来应对。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技术兼容性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在技术更新换代的过程中，不同技术之间的兼容性可能成为一个问题。如果项目团队无法有效处理技术兼容性问题，可能会导致产品质量下降，甚至项目失败。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技术更新换代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随着消费者需求的多样化，企业需要不断满足客户的个性化需求。这对项目质量管理提出了更高的要求，因为需要确保每个独特的产品或服务都能达到质量标准。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需求变更频繁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在项目开发过程中，客户可能会频繁变更需求。这要求项目团队具备灵活应对需求变更的能力，同时保持对质量的严格控制。然而，频繁的需求变更可能会增加质量管理的复杂性和难度。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https://d.book118.com/498120007134006043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2024-09-23T16:30:25.711</cp:lastPrinted>
  <dcterms:created xsi:type="dcterms:W3CDTF">2024-09-23T08:30:25Z</dcterms:created>
  <dcterms:modified xsi:type="dcterms:W3CDTF">2024-09-23T08:30:27Z</dcterms:modified>
</cp:coreProperties>
</file>