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EEA94-1828-47EC-9062-560C0DA1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6FAC-7F92-43E7-9B6F-A25155A0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77773-7323-4886-96B0-9E92EE95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81E18-01C7-4CFF-9606-BC763AE4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D4370-6C61-4F9C-9617-FB42D528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1AA77A-79BC-4F95-842A-B39E9E4E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C8EDF-B38D-4A61-ABF6-8FD030DD7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FF9CF-81C5-4323-B900-9B53324F5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17F9D-BAAB-45AC-8B72-75D14960D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2C197-2211-4741-867B-0B9DD182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2D31A-3762-4208-92E3-22305D62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0027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检查管理办法的重要性与应用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检查管理办法在各个领域的应用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检查管理办法实施过程中的挑战与问题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改进和完善检查管理办法的建议和措施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通过制定和执行检查管理办法，可以明确各项管理工作的流程、标准和责任，从而提高管理效率，确保各项工作的顺利进行。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检查管理办法可以对工作过程和结果进行监督和评估，及时发现问题并采取措施加以改进，从而保障工作质量。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通过检查管理办法的实施，可以推动组织不断完善自身的管理体系，提高整体绩效和竞争力，促进组织的可持续发展。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检查管理办法是一种系统性的管理方法，旨在通过制定和执行一系列的检查、监督和评估措施，确保组织各项工作的顺利进行和质量的保障。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监督和评估工作过程和结果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通过定期或不定期的检查和评估，可以及时发现工作中存在的问题和不足，并采取措施加以改进，确保工作质量的持续提升。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检查管理办法不仅关注当前的工作状态和结果，还注重对未来发展的规划和预测。通过检查管理办法的实施，可以推动组织不断完善自身的管理体系，实现持续改进和发展。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明确工作标准和流程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检查管理办法可以明确各项工作的标准和流程，使员工能够清楚地了解自己的工作职责和要求，从而提高工作效率和质量。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检查管理办法的核心内容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检查活动必须遵守国家法律法规和规章制度，确保检查行为的合法性和规范性。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检查应当遵循公平公正的原则，不偏袒任何一方，确保检查结果的客观性和公正性。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检查应当以预防为主，注重发现和纠正潜在问题，防范风险的发生。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通过检查发现的问题和不足，应当及时进行整改和改进，推动管理水平的不断提升。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按照检查计划，深入现场进行实地查看、询问、查阅资料等方式进行检查。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遵守保密规定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在检查过程中，应当严格遵守保密规定，不得泄露被检查对象的商业秘密和机密信息。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做好检查记录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对检查过程中发现的问题和情况进行详细记录，为后续处置提供依据。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明确检查的目的、范围、时间和参与人员等，确保检查活动的有序进行。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检查程序与规范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检查结果评价与处置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对检查中发现的问题和不足进行深入分析，找出根本原因和潜在风险。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对整改措施的实施情况进行跟踪和监督，确保问题得到有效解决。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针对检查结果中暴露出的问题，制定相应的整改措施和改进计划。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反馈检查结果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将检查结果及整改情况及时反馈给被检查对象和相关管理部门，促进管理水平的提升。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检查管理办法在各个领域的应用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政府部门通过制定和执行检查管理办法，确保行政行为的合法性、公正性和透明度，维护社会秩序和公共利益。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依法行政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通过明确检查标准、程序和要求，提高政府部门的监管效能，确保政策的有效实施。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监管效能提升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针对潜在的社会风险和问题，通过检查管理办法及时发现和处置，防止事态扩大和恶化。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政府部门监管与执法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https://d.book118.com/498120027005006031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2024-09-07T17:05:10.660</cp:lastPrinted>
  <dcterms:created xsi:type="dcterms:W3CDTF">2024-09-07T09:05:10Z</dcterms:created>
  <dcterms:modified xsi:type="dcterms:W3CDTF">2024-09-07T09:05:12Z</dcterms:modified>
</cp:coreProperties>
</file>