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8D790-BF8D-493D-AB46-F60CE482A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2B7CC-9898-4A00-8FBD-D3EB78FA4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6802F-0AC0-4A67-8575-9A3F8EC79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77AF9-7B87-414A-A2F0-82C3F857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8BCFAE-7EC2-40DE-82B3-8879DC52D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5C4884-50E4-4FE6-B73F-7D084477B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E9C5B-D8A3-4E98-A1A0-8B0F788AE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2617D-C7E4-477D-8F74-969C8353B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88859-709C-49AA-9422-B0C7240F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7462C-7FDA-41F1-AE9D-7A5657B45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0E0C0-4378-4775-9E10-1172DE170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20103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促进项目成功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改进项目决策可以提高项目的成功率，为公司创造更大的商业价值。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提高项目决策效率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通过改进项目决策流程和方法，减少决策时间和成本，提高决策效率。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改进项目决策有助于更准确地识别项目风险，并采取相应的风险管理措施。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项目决策改进方案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项目决策实施计划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介绍项目决策的流程，包括问题识别、信息收集、方案制定、评估选择等步骤。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提出针对现有项目决策流程和方法的改进方案，包括优化流程、引入新的决策工具和技术等。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阐述项目决策中常用的方法，如SWOT分析、PEST分析、敏感性分析等。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制定项目决策改进方案的实施计划，包括时间表、资源计划、风险管理计划等。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按照决策方案进行项目实施，监控项目进展，确保项目目标实现。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决策审批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提交决策方案给相关领导或委员会审批，获得项目实施的授权。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根据项目目标和需求，制定多个备选方案，并进行评估。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明确项目目标、范围、预算等关键要素，进行初步可行性分析。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收集项目相关方的需求和期望，分析项目需求的特点和优先级。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决策流程梳理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决策流程不规范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决策方法单一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风险管理不足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缺乏标准化的决策流程，导致决策效率低下，决策质量难以保证。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项目相关方之间信息沟通不畅，导致决策依据不充分，决策结果难以得到相关方的认可。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过于依赖经验或直觉进行决策，缺乏科学、系统的决策方法支持。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对项目风险识别、评估和管理不足，导致决策结果存在较大的不确定性。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组织的价值观、管理风格、沟通方式等因素对决策流程和决策结果产生深远影响。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市场变化、政策调整等外部环境因素对项目决策产生重要影响，需要及时响应和调整。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相关方利益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项目相关方的利益诉求和期望对决策结果产生直接影响，需要充分考虑和平衡。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项目的规模、复杂度、技术难度等特点对决策流程和决策方法的选择具有重要影响。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通过优化决策流程，减少不必要的环节和延误，加快决策速度。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引入更科学、全面的评估方法和标准，确保决策更加合理、准确。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建立完善的风险评估机制，提前识别和应对潜在风险，降低项目失败的可能性。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以数据和事实为依据，运用科学的理论和方法进行决策。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综合考虑项目涉及的各个方面和因素，确保决策的全面性。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确保改进方案在实际操作中可行，便于实施和推广。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改进原则确立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提高项目成功率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通过改进决策过程，选择更合适的项目方案，从而提高项目的成功率。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通过实施改进方案，提高团队成员的决策能力和协作效率。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优化项目决策有助于企业在激烈的市场竞争中保持领先地位。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预期成果展望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改进方案设计与实施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根据识别出的问题，制定明确的改进目标，如提高决策效率、降低决策风险等。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设计改进方案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结合项目实际情况，设计具体的改进方案，包括优化决策流程、引入新的决策工具和技术等。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识别项目决策中的关键问题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通过深入分析项目决策流程，识别出现有决策过程中的瓶颈和问题，为改进方案提供有针对性的设计思路。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97" r="1199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方案设计思路及内容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https://d.book118.com/498120103003006034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2024-09-12T04:22:40.505</cp:lastPrinted>
  <dcterms:created xsi:type="dcterms:W3CDTF">2024-09-11T20:22:40Z</dcterms:created>
  <dcterms:modified xsi:type="dcterms:W3CDTF">2024-09-11T20:22:42Z</dcterms:modified>
</cp:coreProperties>
</file>