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8D94B-3AD9-4377-82A8-EB027AF91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93249-1C34-466E-9BFA-723879000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B4261-BE47-481D-AA62-770C7264E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053E2-B477-4F78-83D5-24D8F05BD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71ECF-7F91-44DA-8285-4E61C8C39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DE707-FE8C-4B4E-8564-56950D01F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0D2110-530F-4BE6-9180-2DB4E8CC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C5139-648E-4E13-B38C-3D3D4DEAB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5B8A0-66BB-4374-B9FE-92236138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E723F-E4EC-43E8-8276-051F97D1B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A5856-3C17-4B81-8221-E3A3ED7BA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10740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智慧物流信息化系统建设方案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技术实现方案论述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系统测试、维护与升级计划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项目实施进度安排与资源保障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238" b="723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物流行业规模持续扩大，市场需求不断增长。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物流行业信息化水平逐步提高，但仍存在信息不透明、效率低下等问题。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未来物流行业将朝着智能化、网络化、服务化方向发展。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实现物流信息全程可视化，提高供应链透明度。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优化物流运作流程，提高物流效率。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降低物流成本，提升企业竞争力。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智慧物流信息化系统需求分析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通过数据分析与优化，提高物流运作效率，降低运输成本。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构建完善的智慧物流信息化系统，实现物流信息的实时更新和共享。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提升企业客户服务水平，增强客户满意度和忠诚度。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总体架构设计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41" b="2574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60" b="1976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将系统划分为数据层、应用层、服务层和表现层，实现层次化管理和高内聚低耦合。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根据业务需求将系统拆分为多个功能模块，便于独立开发、测试和部署。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分布式部署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采用分布式架构，支持横向扩展，提高系统处理能力和可靠性。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系统整体架构规划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采用云计算平台，实现资源动态管理和按需分配，降低成本和提高效率。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运用大数据技术，对海量物流数据进行挖掘和分析，提供智能化决策支持。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应用物联网技术，实现物流设备与系统之间的实时通信和数据交换，提高物流运作透明度和协同效率。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引入人工智能技术，实现智能调度、路径规划、异常预警等功能，提升物流智能化水平。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采用SSL/TLS等加密技术，确保数据在传输过程中的安全性。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访问权限控制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实施严格的访问权限控制策略，防止未经授权的用户访问敏感数据。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建立定期数据备份机制，确保数据在发生意外时能够及时恢复。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建立安全审计和监控机制，对系统安全事件进行实时跟踪和处置。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功能模块划分与详细设计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订单接收与录入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支持多种渠道的订单接收，如电商平台、线下门店等，实现订单的自动录入和手动录入功能。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订单审核与处理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对接收到的订单进行审核，包括订单信息完整性、准确性等，确保订单数据的正确性。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订单状态跟踪与更新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实时跟踪订单状态，包括已接收、已审核、已发货、已完成等，确保用户及时了解订单进度。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订单报表与分析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提供多种维度的订单报表，如订单数量、金额、客户分布等，为企业决策提供数据支持。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订单管理模块功能介绍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仓库基础信息管理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记录仓库的基本信息，如仓库名称、地址、面积、库位等，为后续的库存管理提供基础数据。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支持多种入库方式，如采购入库、退货入库等，实现入库单的创建、审核和执行功能。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支持多种出库方式，如销售出库、调拨出库等，实现出库单的创建、审核和执行功能。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实时监控库存状态，包括库存数量、位置、批次等，提供库存预警和补货建议功能。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配送执行与监控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按照配送计划进行配送执行，实时监控配送状态和进度，确保按时送达。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异常处理与反馈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对配送过程中出现的异常情况进行及时处理和反馈，如延误、丢失等，确保用户满意度。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根据订单信息和配送资源情况，制定合理的配送计划，包括配送路线、时间等。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配送报表与分析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提供多种维度的配送报表，如配送效率、成本分析等，为企业优化配送策略提供数据支持。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采集各个模块的数据并进行整合处理，形成统一的数据格式和标准。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运用数据分析技术对整合后的数据进行深入分析和挖掘，发现潜在的业务规律和趋势。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可视化展示与交互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通过图表、图像等可视化手段展示分析结果，提供直观的数据呈现和交互体验。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数据报表与定制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根据用户需求定制个性化的数据报表和分析模板，满足企业不同层级和部门的数据需求。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数据分析与可视化展示模块功能介绍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技术实现方案论述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https://d.book118.com/498121074066006043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2024-09-23T02:08:30.841</cp:lastPrinted>
  <dcterms:created xsi:type="dcterms:W3CDTF">2024-09-22T18:08:30Z</dcterms:created>
  <dcterms:modified xsi:type="dcterms:W3CDTF">2024-09-22T18:08:32Z</dcterms:modified>
</cp:coreProperties>
</file>