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5A2140-1B4C-41F4-A962-9B6E114B6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B9FA43-F8FF-4F3F-A304-F5DEBCE6B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94B7C5-3FE7-48A3-930B-C6B441797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FF5758-9D8E-4510-8B88-595FF77CB6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168FA9-CA6B-4E8F-9006-A66FDE5CEF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4B28FF-4B1E-47BD-AC95-A911C7569D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7B4807-4EF8-47D1-B608-FDD13B9A60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208983-9810-411C-8EC5-E3F361876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DB34A4-5887-4FF8-AA05-5B627C86F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C587AA-C9F1-4736-A560-5ABD7D925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56B94-5A9F-462C-8BC9-C59A4A93E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22051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煤矿事故隐患建档监控制度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煤矿事故隐患概述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建档监控制度重要性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建档流程与规范</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监控措施及执行要求</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责任追究与奖惩机制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持续改进与优化建议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煤矿事故隐患概述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22" b="21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煤矿事故隐患是指在煤炭生产过程中存在的可能导致事故发生的物的危险状态、人的不安全行为和管理上的缺陷。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根据隐患的性质、产生原因和可能造成的后果，煤矿事故隐患可分为顶板、瓦斯、机电、运输、放炮、火灾、水害和其他等多类。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产生原因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煤矿事故隐患的产生主要源于地质条件复杂、生产设备设施缺陷、作业人员素质不高、安全管理不到位等多方面因素。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煤矿事故隐患如不及时治理，可能引发瓦斯爆炸、煤与瓦斯突出、透水、火灾等严重事故，造成人员伤亡和财产损失，同时影响煤炭生产的正常进行。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328" r="2332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产生原因及危害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通过对煤矿生产现场进行定期检查、专项检查、季节性检查等方式，结合安全监测监控系统和作业人员报告等途径，及时发现和识别存在的隐患。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识别方法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对识别出的隐患进行危险源辨识和风险评估，确定隐患的等级和治理优先级，为制定针对性的治理措施提供依据。评估过程中应充分考虑隐患的潜在危险性、存在状态、触发因素及可能造成的后果等因素。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建档监控制度重要性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099" r="350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预防事故发生</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建档监控制度能够强化煤矿企业的安全意识和责任意识，推动企业主动加强安全管理，从源头上预防事故的发生。</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通过建立事故隐患档案，对煤矿生产过程中的各类隐患进行记录和管理，有助于及时发现和消除事故隐患，防止事故的发生。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提高安全管理水平</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建档监控制度有助于煤矿企业建立完善的安全管理体系，提高安全管理水平。</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通过对事故隐患的建档监控，企业可以更加全面地了解生产过程中的安全风险，制定更加针对性的安全措施，提高安全管理的针对性和有效性。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292" r="9292"/>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建档监控制度能够及时发现和消除事故隐患，最大程度地保障员工的生命安全。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通过建立事故隐患档案，企业可以更加及时地掌握生产过程中的安全状况，采取更加有效的措施保障员工的安全和健康，提高员工的安全感和归属感。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保障员工生命安全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建档流程与规范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紧急处理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对于重大隐患，应立即采取措施进行紧急处理，并同时上报至上级主管部门。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排查制度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建立定期和不定期的隐患排查制度，确保全面覆盖煤矿生产各环节。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上报流程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发现隐患后，应立即上报至煤矿安全管理部门，并详细描述隐患情况。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隐患排查与上报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隐患档案应包括隐患描述、上报时间、处理措施、处理结果等内容。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档案内容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208" r="17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档案分类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档案保存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根据隐患的性质和严重程度，对隐患档案进行分类管理。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建立档案管理制度，确保隐患档案的完整性和可追溯性。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档案建立与整理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https://d.book118.com/498122051117006034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2024-09-13T07:14:55.900</cp:lastPrinted>
  <dcterms:created xsi:type="dcterms:W3CDTF">2024-09-12T23:14:55Z</dcterms:created>
  <dcterms:modified xsi:type="dcterms:W3CDTF">2024-09-12T23:14:58Z</dcterms:modified>
</cp:coreProperties>
</file>