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2BF16-4658-46F1-9F4A-D4DC392E8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9F3AC-D6BD-4C43-966E-7E52CE7D3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19BA8-B8F0-49EF-8BDD-BC1FF312D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540A89-4CFD-4633-97D8-707719BFF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93FDF5-5626-4EEB-81C0-8FCBC9DE9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0DFA4B-C281-489B-9E11-A3531DE9D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0F94A3-DF80-4007-A1C9-1069E9ED3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66069-9E8E-4DC2-B129-5C9523434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05D34-DD86-4166-AFAA-8F1138015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AF06B-E118-477E-ACA5-C25FB17AD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51EB6-2C93-4723-B46B-99B9CBBC1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2307200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健康与保健品市场消费者认知与需求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2023-12-26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消费者认知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消费者购买行为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保健品市场现状与趋势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消费者认知与需求对保健品市场的影响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tailEnd type="triangle" w="lg" len="lg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消费者认知不足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消费者对保健品的认知存在不足，容易被误导或产生误解。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健康意识提高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随着生活水平的提高和健康意识的增强，消费者对保健品的需求不断增加。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市场规模扩大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保健品市场规模逐年扩大，品种繁多，竞争激烈。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促进市场健康发展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了解消费者需求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引导理性消费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推动保健品市场的规范发展，提高行业整体水平。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通过研究消费者认知和需求，为企业提供更准确的市场定位和产品策略。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帮助消费者建立正确的保健品消费观念，提高消费者的健康素养。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消费者认知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没有疾病或身体不适，身体各项功能正常运作。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情绪稳定，心态积极，能够应对生活中的压力和挑战。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有良好的人际关系和社会适应能力，能够融入社会并做出贡献。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消费者对健康的定义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保健品被视为维持和促进健康的辅助手段，而非治疗疾病的药品。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辅助健康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167" r="61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保健品被看作日常饮食的补充，以弥补可能存在的营养不足。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营养补充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一些保健品声称具有调节身体特定功能的作用，如改善睡眠、增强免疫力等。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功能调节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消费者对保健品的理解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市场庞大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保健品市场种类繁多，包括维生素、矿物质、草药、蛋白质补充剂等。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消费者普遍认为在保健品市场上存在信息不对称问题，难以判断产品的真实效果和安全性。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品牌信誉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知名品牌在保健品市场上具有较高的信誉和市场份额，消费者更倾向于选择知名品牌的产品。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消费者对保健品市场的认知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预防保健需求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消费者希望通过保健品预防疾病或保持健康状态，如补充维生素、矿物质等营养素。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治疗辅助需求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消费者需要保健品辅助治疗疾病或缓解症状，如针对高血压、糖尿病等慢性疾病的保健品。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特定人群需求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针对不同人群的特殊需求，如老年人、孕妇、儿童等，需要相应的保健品来满足其特定营养需求。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消费者对保健品的需求类型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消费者希望通过保健品补充日常饮食中缺乏的营养素，如维生素、矿物质等。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92" r="10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125" r="6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营养补充功能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消费者需要保健品具有改善生理功能的功效，如提高免疫力、改善睡眠、增强记忆等。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改善生理功能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消费者期望通过保健品延缓衰老过程，保持年轻状态，如抗氧化、抗疲劳等保健品。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延缓衰老功能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消费者对保健品的功能需求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542" r="11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消费者希望在购买保健品时能够享受到各种促销活动，如打折、赠品等，以降低购买成本。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高性价比需求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消费者期望以相对较低的价格购买到高品质的保健品，实现高性价比消费。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高端消费需求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部分消费者愿意为高品质、高附加值的保健品支付更高的价格，追求更好的保健效果。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消费者对保健品的价格需求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消费者购买行为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0800000">
            <a:off x="4861551" y="2814404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4400000">
            <a:off x="6072894" y="3123379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8000000">
            <a:off x="6437602" y="4321992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0800000" flipH="1" flipV="1">
            <a:off x="5589009" y="5221824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4400000" flipH="1" flipV="1">
            <a:off x="4377452" y="4912919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8000000" flipH="1" flipV="1">
            <a:off x="3993697" y="3714306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H="1" flipV="1">
            <a:off x="1738683" y="2918023"/>
            <a:ext cx="282117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1730574" y="5072512"/>
            <a:ext cx="2900610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V="1">
            <a:off x="7438748" y="2940251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41891" y="5059400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42714" y="1531409"/>
            <a:ext cx="2317844" cy="35934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需求识别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642714" y="1890749"/>
            <a:ext cx="2317844" cy="102727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消费者首先识别自身或家人的健康需求，如补充维生素、改善睡眠等。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060673" y="1531409"/>
            <a:ext cx="2317844" cy="35934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信息搜索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060673" y="1890749"/>
            <a:ext cx="2317844" cy="102727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消费者通过亲友推荐、广告、社交媒体等途径了解保健品信息。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738683" y="4337334"/>
            <a:ext cx="2317844" cy="35934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738683" y="4696673"/>
            <a:ext cx="2317844" cy="102727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消费者会比较不同产品的成分、功效、价格等，以形成购买意向。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0376" y="4337334"/>
            <a:ext cx="2317844" cy="35934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购买决策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230376" y="4696673"/>
            <a:ext cx="2317844" cy="102727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综合考虑产品特点和个人需求后，消费者做出购买决策。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消费者购买保健品的决策过程</a:t>
              </a:r>
            </a:p>
          </p:txBody>
        </p:sp>
      </p:grpSp>
      <p:sp>
        <p:nvSpPr>
          <p:cNvPr id="42" name="Freeform 42"/>
          <p:cNvSpPr/>
          <p:nvPr/>
        </p:nvSpPr>
        <p:spPr>
          <a:xfrm>
            <a:off x="5560176" y="3867609"/>
            <a:ext cx="939449" cy="93944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https://d.book118.com/498123072007006023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2024-08-29T10:14:40.652</cp:lastPrinted>
  <dcterms:created xsi:type="dcterms:W3CDTF">2024-08-29T02:14:40Z</dcterms:created>
  <dcterms:modified xsi:type="dcterms:W3CDTF">2024-08-29T02:14:42Z</dcterms:modified>
</cp:coreProperties>
</file>