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1E80D-99B0-45F7-82A2-E52832111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2749B-E73D-4CCB-9E4E-F157DE810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D0C06-3A98-4B76-956C-5677361AE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62C5E-1A3D-445C-83BC-9D5702210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D16D6E-5CF4-4F09-B0C5-FB7EA4AD6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44BD07-2603-47FE-A3D0-31D8E367B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8C2430-8749-4FA8-99B5-11FF20CD9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312AF-0660-45D7-856F-4B711F02F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95A0A-AF38-4C42-9FA2-8D01CFBA3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B3BC8-71F1-41CF-A156-4B712AEB1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B4CD6-AB9A-47B4-BD4A-E2092F3C7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24063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护理输血差错案例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差错原因分析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患者是一位中年男性，年龄为45岁。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患者既往史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患者因车祸导致失血过多，需要紧急输血。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患者有高血压和糖尿病等慢性病史。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由于患者失血过多，需要输血以补充血容量。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17" r="1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083" r="11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补充血容量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输血可以提供足够的红细胞，改善贫血症状。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纠正贫血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输血可以提供足够的氧气，提高组织氧供，维持生命体征。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提高组织氧供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740" b="247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交叉配血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在输血前，需要进行交叉配血试验，以确保输入的红细胞与患者的血清不发生反应。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对输入的血液进行相关检查，如血型、血红蛋白、血小板计数等，确保血液质量。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核对信息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在输血前，核对患者的身份、血型等信息，确保输血正确无误。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按照无菌操作原则，将血液通过静脉输注给患者。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输血前核对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在输血前，医护人员应再次核对血液信息及患者身份，确保准确无误。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取血与发血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医护人员到血库取血，核对血液信息，确保无误后发往临床。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输血申请与审核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医生根据患者病情需要，填写输血申请单，并经过审核确保符合输血指征。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交叉配血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采集患者和供血者的血液样本，进行交叉配血试验，确保血型相容。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输血操作流程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输血申请不当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配血错误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取错血液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输血操作不当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输血过程中的问题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7118" b="1711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827" b="1682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医生对输血指征把握不准确，导致不必要的输血或延误治疗。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由于人为因素导致供血者与患者血型不符，引发严重输血反应。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在取血环节未仔细核对导致取错血液样本。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医护人员在输血过程中违反操作规程，导致血液泄漏、感染等风险。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部分患者对某些血液成分过敏，出现皮疹、呼吸困难等症状。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由于血型不符或血液保存时间过长等原因导致红细胞破裂，引发溶血反应。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输注的血液可能携带病毒、细菌等微生物，导致患者感染。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短时间内大量输血可能导致患者循环系统超负荷，引发心肺功能不全。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过敏反应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溶血反应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感染风险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循环超负荷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差错原因分析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https://d.book118.com/498124063122006030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2024-09-07T09:53:31.777</cp:lastPrinted>
  <dcterms:created xsi:type="dcterms:W3CDTF">2024-09-07T01:53:31Z</dcterms:created>
  <dcterms:modified xsi:type="dcterms:W3CDTF">2024-09-07T01:53:34Z</dcterms:modified>
</cp:coreProperties>
</file>