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735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7" r:id="rId19"/>
    <p:sldId id="309" r:id="rId20"/>
  </p:sldIdLst>
  <p:sldSz cx="12192000" cy="6858000"/>
  <p:notesSz cx="6858000" cy="9144000"/>
  <p:custDataLst>
    <p:tags r:id="rId2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8.xml" /><Relationship Id="rId21" Type="http://schemas.openxmlformats.org/officeDocument/2006/relationships/tags" Target="tags/tag1.xml" /><Relationship Id="rId22" Type="http://schemas.openxmlformats.org/officeDocument/2006/relationships/presProps" Target="presProps.xml" /><Relationship Id="rId23" Type="http://schemas.openxmlformats.org/officeDocument/2006/relationships/viewProps" Target="viewProps.xml" /><Relationship Id="rId24" Type="http://schemas.openxmlformats.org/officeDocument/2006/relationships/theme" Target="theme/theme1.xml" /><Relationship Id="rId25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hyperlink" Target="http://weibo.com/teliss" TargetMode="External" /><Relationship Id="rId2" Type="http://schemas.openxmlformats.org/officeDocument/2006/relationships/hyperlink" Target="http://teliss.blog.163.com/" TargetMode="External" /><Relationship Id="rId3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B8131A8-E8E9-46F6-AEAE-8C0C8F53838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51EA135-94B4-46AB-BD54-4891C60DABA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CE1A70F-F7AE-42A0-B136-44E7BECD142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88337E7-5110-4AD1-898F-5D568B21157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139BC0E2-3969-434F-B579-94495FF07C2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86345B8-D2E0-481E-B75B-80AFCD918C4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0FBD7F4-53BF-404D-A25F-1A6358A98BD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61A906A-22E1-405D-9ECF-140E01975E1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BAEF081-A387-421E-9B78-0829D719A62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E0383A7-374B-4878-A8E3-B8AF8319C6B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FC34574-B3B5-4C88-A349-3D4F7462789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Closing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162">
            <a:extLst>
              <a:ext uri="{FF2B5EF4-FFF2-40B4-BE49-F238E27FC236}">
                <a16:creationId xmlns:a16="http://schemas.microsoft.com/office/drawing/2014/main" id="{54D50967-B556-DFEB-971F-37A0AE2F7D5A}"/>
              </a:ext>
            </a:extLst>
          </p:cNvPr>
          <p:cNvSpPr/>
          <p:nvPr userDrawn="1"/>
        </p:nvSpPr>
        <p:spPr>
          <a:xfrm>
            <a:off x="0" y="2978650"/>
            <a:ext cx="12192000" cy="3879350"/>
          </a:xfrm>
          <a:prstGeom prst="rect">
            <a:avLst/>
          </a:prstGeom>
          <a:solidFill>
            <a:srgbClr val="2EA7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" name="Freeform 6">
            <a:extLst>
              <a:ext uri="{FF2B5EF4-FFF2-40B4-BE49-F238E27FC236}">
                <a16:creationId xmlns:a16="http://schemas.microsoft.com/office/drawing/2014/main" id="{D42C2ACE-9115-784A-0396-870EA0F020A0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4373366" y="2971800"/>
            <a:ext cx="3445268" cy="1729528"/>
          </a:xfrm>
          <a:custGeom>
            <a:gdLst>
              <a:gd name="T0" fmla="*/ 48 w 13537"/>
              <a:gd name="T1" fmla="*/ 24 h 6793"/>
              <a:gd name="T2" fmla="*/ 68 w 13537"/>
              <a:gd name="T3" fmla="*/ 542 h 6793"/>
              <a:gd name="T4" fmla="*/ 126 w 13537"/>
              <a:gd name="T5" fmla="*/ 1048 h 6793"/>
              <a:gd name="T6" fmla="*/ 260 w 13537"/>
              <a:gd name="T7" fmla="*/ 1705 h 6793"/>
              <a:gd name="T8" fmla="*/ 577 w 13537"/>
              <a:gd name="T9" fmla="*/ 2641 h 6793"/>
              <a:gd name="T10" fmla="*/ 1022 w 13537"/>
              <a:gd name="T11" fmla="*/ 3510 h 6793"/>
              <a:gd name="T12" fmla="*/ 1583 w 13537"/>
              <a:gd name="T13" fmla="*/ 4300 h 6793"/>
              <a:gd name="T14" fmla="*/ 2250 w 13537"/>
              <a:gd name="T15" fmla="*/ 5000 h 6793"/>
              <a:gd name="T16" fmla="*/ 3012 w 13537"/>
              <a:gd name="T17" fmla="*/ 5598 h 6793"/>
              <a:gd name="T18" fmla="*/ 3855 w 13537"/>
              <a:gd name="T19" fmla="*/ 6083 h 6793"/>
              <a:gd name="T20" fmla="*/ 4771 w 13537"/>
              <a:gd name="T21" fmla="*/ 6443 h 6793"/>
              <a:gd name="T22" fmla="*/ 5579 w 13537"/>
              <a:gd name="T23" fmla="*/ 6640 h 6793"/>
              <a:gd name="T24" fmla="*/ 6082 w 13537"/>
              <a:gd name="T25" fmla="*/ 6710 h 6793"/>
              <a:gd name="T26" fmla="*/ 6595 w 13537"/>
              <a:gd name="T27" fmla="*/ 6743 h 6793"/>
              <a:gd name="T28" fmla="*/ 7115 w 13537"/>
              <a:gd name="T29" fmla="*/ 6736 h 6793"/>
              <a:gd name="T30" fmla="*/ 7625 w 13537"/>
              <a:gd name="T31" fmla="*/ 6691 h 6793"/>
              <a:gd name="T32" fmla="*/ 8123 w 13537"/>
              <a:gd name="T33" fmla="*/ 6608 h 6793"/>
              <a:gd name="T34" fmla="*/ 9080 w 13537"/>
              <a:gd name="T35" fmla="*/ 6337 h 6793"/>
              <a:gd name="T36" fmla="*/ 9973 w 13537"/>
              <a:gd name="T37" fmla="*/ 5934 h 6793"/>
              <a:gd name="T38" fmla="*/ 10790 w 13537"/>
              <a:gd name="T39" fmla="*/ 5410 h 6793"/>
              <a:gd name="T40" fmla="*/ 11521 w 13537"/>
              <a:gd name="T41" fmla="*/ 4776 h 6793"/>
              <a:gd name="T42" fmla="*/ 12154 w 13537"/>
              <a:gd name="T43" fmla="*/ 4045 h 6793"/>
              <a:gd name="T44" fmla="*/ 12678 w 13537"/>
              <a:gd name="T45" fmla="*/ 3227 h 6793"/>
              <a:gd name="T46" fmla="*/ 13081 w 13537"/>
              <a:gd name="T47" fmla="*/ 2335 h 6793"/>
              <a:gd name="T48" fmla="*/ 13353 w 13537"/>
              <a:gd name="T49" fmla="*/ 1378 h 6793"/>
              <a:gd name="T50" fmla="*/ 13435 w 13537"/>
              <a:gd name="T51" fmla="*/ 880 h 6793"/>
              <a:gd name="T52" fmla="*/ 13480 w 13537"/>
              <a:gd name="T53" fmla="*/ 370 h 6793"/>
              <a:gd name="T54" fmla="*/ 13513 w 13537"/>
              <a:gd name="T55" fmla="*/ 48 h 6793"/>
              <a:gd name="T56" fmla="*/ 13530 w 13537"/>
              <a:gd name="T57" fmla="*/ 8 h 6793"/>
              <a:gd name="T58" fmla="*/ 13528 w 13537"/>
              <a:gd name="T59" fmla="*/ 373 h 6793"/>
              <a:gd name="T60" fmla="*/ 13482 w 13537"/>
              <a:gd name="T61" fmla="*/ 887 h 6793"/>
              <a:gd name="T62" fmla="*/ 13399 w 13537"/>
              <a:gd name="T63" fmla="*/ 1389 h 6793"/>
              <a:gd name="T64" fmla="*/ 13126 w 13537"/>
              <a:gd name="T65" fmla="*/ 2352 h 6793"/>
              <a:gd name="T66" fmla="*/ 12720 w 13537"/>
              <a:gd name="T67" fmla="*/ 3251 h 6793"/>
              <a:gd name="T68" fmla="*/ 12192 w 13537"/>
              <a:gd name="T69" fmla="*/ 4075 h 6793"/>
              <a:gd name="T70" fmla="*/ 11554 w 13537"/>
              <a:gd name="T71" fmla="*/ 4811 h 6793"/>
              <a:gd name="T72" fmla="*/ 10818 w 13537"/>
              <a:gd name="T73" fmla="*/ 5449 h 6793"/>
              <a:gd name="T74" fmla="*/ 9994 w 13537"/>
              <a:gd name="T75" fmla="*/ 5976 h 6793"/>
              <a:gd name="T76" fmla="*/ 9095 w 13537"/>
              <a:gd name="T77" fmla="*/ 6382 h 6793"/>
              <a:gd name="T78" fmla="*/ 8132 w 13537"/>
              <a:gd name="T79" fmla="*/ 6656 h 6793"/>
              <a:gd name="T80" fmla="*/ 7630 w 13537"/>
              <a:gd name="T81" fmla="*/ 6739 h 6793"/>
              <a:gd name="T82" fmla="*/ 7116 w 13537"/>
              <a:gd name="T83" fmla="*/ 6784 h 6793"/>
              <a:gd name="T84" fmla="*/ 6594 w 13537"/>
              <a:gd name="T85" fmla="*/ 6791 h 6793"/>
              <a:gd name="T86" fmla="*/ 6076 w 13537"/>
              <a:gd name="T87" fmla="*/ 6758 h 6793"/>
              <a:gd name="T88" fmla="*/ 5570 w 13537"/>
              <a:gd name="T89" fmla="*/ 6687 h 6793"/>
              <a:gd name="T90" fmla="*/ 4755 w 13537"/>
              <a:gd name="T91" fmla="*/ 6488 h 6793"/>
              <a:gd name="T92" fmla="*/ 3834 w 13537"/>
              <a:gd name="T93" fmla="*/ 6125 h 6793"/>
              <a:gd name="T94" fmla="*/ 2984 w 13537"/>
              <a:gd name="T95" fmla="*/ 5637 h 6793"/>
              <a:gd name="T96" fmla="*/ 2217 w 13537"/>
              <a:gd name="T97" fmla="*/ 5034 h 6793"/>
              <a:gd name="T98" fmla="*/ 1545 w 13537"/>
              <a:gd name="T99" fmla="*/ 4330 h 6793"/>
              <a:gd name="T100" fmla="*/ 980 w 13537"/>
              <a:gd name="T101" fmla="*/ 3534 h 6793"/>
              <a:gd name="T102" fmla="*/ 532 w 13537"/>
              <a:gd name="T103" fmla="*/ 2659 h 6793"/>
              <a:gd name="T104" fmla="*/ 213 w 13537"/>
              <a:gd name="T105" fmla="*/ 1715 h 6793"/>
              <a:gd name="T106" fmla="*/ 78 w 13537"/>
              <a:gd name="T107" fmla="*/ 1055 h 6793"/>
              <a:gd name="T108" fmla="*/ 20 w 13537"/>
              <a:gd name="T109" fmla="*/ 545 h 6793"/>
              <a:gd name="T110" fmla="*/ 0 w 13537"/>
              <a:gd name="T111" fmla="*/ 25 h 6793"/>
              <a:gd name="T112" fmla="*/ 6768 w 13537"/>
              <a:gd name="T113" fmla="*/ 0 h 679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13537" h="6792">
                <a:moveTo>
                  <a:pt x="6768" y="48"/>
                </a:moveTo>
                <a:lnTo>
                  <a:pt x="24" y="48"/>
                </a:lnTo>
                <a:lnTo>
                  <a:pt x="48" y="24"/>
                </a:lnTo>
                <a:lnTo>
                  <a:pt x="50" y="198"/>
                </a:lnTo>
                <a:lnTo>
                  <a:pt x="57" y="371"/>
                </a:lnTo>
                <a:lnTo>
                  <a:pt x="68" y="542"/>
                </a:lnTo>
                <a:lnTo>
                  <a:pt x="83" y="712"/>
                </a:lnTo>
                <a:lnTo>
                  <a:pt x="102" y="881"/>
                </a:lnTo>
                <a:lnTo>
                  <a:pt x="126" y="1048"/>
                </a:lnTo>
                <a:lnTo>
                  <a:pt x="153" y="1215"/>
                </a:lnTo>
                <a:lnTo>
                  <a:pt x="185" y="1379"/>
                </a:lnTo>
                <a:lnTo>
                  <a:pt x="260" y="1705"/>
                </a:lnTo>
                <a:lnTo>
                  <a:pt x="351" y="2024"/>
                </a:lnTo>
                <a:lnTo>
                  <a:pt x="456" y="2336"/>
                </a:lnTo>
                <a:lnTo>
                  <a:pt x="577" y="2641"/>
                </a:lnTo>
                <a:lnTo>
                  <a:pt x="711" y="2939"/>
                </a:lnTo>
                <a:lnTo>
                  <a:pt x="860" y="3229"/>
                </a:lnTo>
                <a:lnTo>
                  <a:pt x="1022" y="3510"/>
                </a:lnTo>
                <a:lnTo>
                  <a:pt x="1196" y="3783"/>
                </a:lnTo>
                <a:lnTo>
                  <a:pt x="1384" y="4046"/>
                </a:lnTo>
                <a:lnTo>
                  <a:pt x="1583" y="4300"/>
                </a:lnTo>
                <a:lnTo>
                  <a:pt x="1794" y="4544"/>
                </a:lnTo>
                <a:lnTo>
                  <a:pt x="2017" y="4777"/>
                </a:lnTo>
                <a:lnTo>
                  <a:pt x="2250" y="5000"/>
                </a:lnTo>
                <a:lnTo>
                  <a:pt x="2494" y="5211"/>
                </a:lnTo>
                <a:lnTo>
                  <a:pt x="2748" y="5410"/>
                </a:lnTo>
                <a:lnTo>
                  <a:pt x="3012" y="5598"/>
                </a:lnTo>
                <a:lnTo>
                  <a:pt x="3284" y="5772"/>
                </a:lnTo>
                <a:lnTo>
                  <a:pt x="3566" y="5934"/>
                </a:lnTo>
                <a:lnTo>
                  <a:pt x="3855" y="6083"/>
                </a:lnTo>
                <a:lnTo>
                  <a:pt x="4153" y="6217"/>
                </a:lnTo>
                <a:lnTo>
                  <a:pt x="4458" y="6337"/>
                </a:lnTo>
                <a:lnTo>
                  <a:pt x="4771" y="6443"/>
                </a:lnTo>
                <a:lnTo>
                  <a:pt x="5090" y="6534"/>
                </a:lnTo>
                <a:lnTo>
                  <a:pt x="5415" y="6609"/>
                </a:lnTo>
                <a:lnTo>
                  <a:pt x="5579" y="6640"/>
                </a:lnTo>
                <a:lnTo>
                  <a:pt x="5745" y="6668"/>
                </a:lnTo>
                <a:lnTo>
                  <a:pt x="5913" y="6691"/>
                </a:lnTo>
                <a:lnTo>
                  <a:pt x="6082" y="6710"/>
                </a:lnTo>
                <a:lnTo>
                  <a:pt x="6252" y="6725"/>
                </a:lnTo>
                <a:lnTo>
                  <a:pt x="6423" y="6736"/>
                </a:lnTo>
                <a:lnTo>
                  <a:pt x="6595" y="6743"/>
                </a:lnTo>
                <a:lnTo>
                  <a:pt x="6769" y="6745"/>
                </a:lnTo>
                <a:lnTo>
                  <a:pt x="6942" y="6743"/>
                </a:lnTo>
                <a:lnTo>
                  <a:pt x="7115" y="6736"/>
                </a:lnTo>
                <a:lnTo>
                  <a:pt x="7286" y="6725"/>
                </a:lnTo>
                <a:lnTo>
                  <a:pt x="7456" y="6710"/>
                </a:lnTo>
                <a:lnTo>
                  <a:pt x="7625" y="6691"/>
                </a:lnTo>
                <a:lnTo>
                  <a:pt x="7792" y="6667"/>
                </a:lnTo>
                <a:lnTo>
                  <a:pt x="7959" y="6640"/>
                </a:lnTo>
                <a:lnTo>
                  <a:pt x="8123" y="6608"/>
                </a:lnTo>
                <a:lnTo>
                  <a:pt x="8449" y="6533"/>
                </a:lnTo>
                <a:lnTo>
                  <a:pt x="8768" y="6443"/>
                </a:lnTo>
                <a:lnTo>
                  <a:pt x="9080" y="6337"/>
                </a:lnTo>
                <a:lnTo>
                  <a:pt x="9385" y="6217"/>
                </a:lnTo>
                <a:lnTo>
                  <a:pt x="9683" y="6082"/>
                </a:lnTo>
                <a:lnTo>
                  <a:pt x="9973" y="5934"/>
                </a:lnTo>
                <a:lnTo>
                  <a:pt x="10254" y="5772"/>
                </a:lnTo>
                <a:lnTo>
                  <a:pt x="10527" y="5597"/>
                </a:lnTo>
                <a:lnTo>
                  <a:pt x="10790" y="5410"/>
                </a:lnTo>
                <a:lnTo>
                  <a:pt x="11044" y="5210"/>
                </a:lnTo>
                <a:lnTo>
                  <a:pt x="11288" y="4999"/>
                </a:lnTo>
                <a:lnTo>
                  <a:pt x="11521" y="4776"/>
                </a:lnTo>
                <a:lnTo>
                  <a:pt x="11744" y="4543"/>
                </a:lnTo>
                <a:lnTo>
                  <a:pt x="11955" y="4299"/>
                </a:lnTo>
                <a:lnTo>
                  <a:pt x="12154" y="4045"/>
                </a:lnTo>
                <a:lnTo>
                  <a:pt x="12342" y="3782"/>
                </a:lnTo>
                <a:lnTo>
                  <a:pt x="12516" y="3509"/>
                </a:lnTo>
                <a:lnTo>
                  <a:pt x="12678" y="3227"/>
                </a:lnTo>
                <a:lnTo>
                  <a:pt x="12827" y="2938"/>
                </a:lnTo>
                <a:lnTo>
                  <a:pt x="12961" y="2640"/>
                </a:lnTo>
                <a:lnTo>
                  <a:pt x="13081" y="2335"/>
                </a:lnTo>
                <a:lnTo>
                  <a:pt x="13187" y="2023"/>
                </a:lnTo>
                <a:lnTo>
                  <a:pt x="13278" y="1703"/>
                </a:lnTo>
                <a:lnTo>
                  <a:pt x="13353" y="1378"/>
                </a:lnTo>
                <a:lnTo>
                  <a:pt x="13384" y="1214"/>
                </a:lnTo>
                <a:lnTo>
                  <a:pt x="13412" y="1048"/>
                </a:lnTo>
                <a:lnTo>
                  <a:pt x="13435" y="880"/>
                </a:lnTo>
                <a:lnTo>
                  <a:pt x="13454" y="711"/>
                </a:lnTo>
                <a:lnTo>
                  <a:pt x="13469" y="541"/>
                </a:lnTo>
                <a:lnTo>
                  <a:pt x="13480" y="370"/>
                </a:lnTo>
                <a:lnTo>
                  <a:pt x="13487" y="198"/>
                </a:lnTo>
                <a:lnTo>
                  <a:pt x="13489" y="24"/>
                </a:lnTo>
                <a:lnTo>
                  <a:pt x="13513" y="48"/>
                </a:lnTo>
                <a:lnTo>
                  <a:pt x="6768" y="48"/>
                </a:lnTo>
                <a:close/>
                <a:moveTo>
                  <a:pt x="13513" y="0"/>
                </a:moveTo>
                <a:cubicBezTo>
                  <a:pt x="13519" y="0"/>
                  <a:pt x="13526" y="3"/>
                  <a:pt x="13530" y="8"/>
                </a:cubicBezTo>
                <a:cubicBezTo>
                  <a:pt x="13535" y="12"/>
                  <a:pt x="13537" y="18"/>
                  <a:pt x="13537" y="25"/>
                </a:cubicBezTo>
                <a:lnTo>
                  <a:pt x="13535" y="199"/>
                </a:lnTo>
                <a:lnTo>
                  <a:pt x="13528" y="373"/>
                </a:lnTo>
                <a:lnTo>
                  <a:pt x="13517" y="546"/>
                </a:lnTo>
                <a:lnTo>
                  <a:pt x="13502" y="717"/>
                </a:lnTo>
                <a:lnTo>
                  <a:pt x="13482" y="887"/>
                </a:lnTo>
                <a:lnTo>
                  <a:pt x="13459" y="1056"/>
                </a:lnTo>
                <a:lnTo>
                  <a:pt x="13431" y="1223"/>
                </a:lnTo>
                <a:lnTo>
                  <a:pt x="13399" y="1389"/>
                </a:lnTo>
                <a:lnTo>
                  <a:pt x="13324" y="1717"/>
                </a:lnTo>
                <a:lnTo>
                  <a:pt x="13232" y="2038"/>
                </a:lnTo>
                <a:lnTo>
                  <a:pt x="13126" y="2352"/>
                </a:lnTo>
                <a:lnTo>
                  <a:pt x="13005" y="2660"/>
                </a:lnTo>
                <a:lnTo>
                  <a:pt x="12869" y="2959"/>
                </a:lnTo>
                <a:lnTo>
                  <a:pt x="12720" y="3251"/>
                </a:lnTo>
                <a:lnTo>
                  <a:pt x="12557" y="3535"/>
                </a:lnTo>
                <a:lnTo>
                  <a:pt x="12381" y="3809"/>
                </a:lnTo>
                <a:lnTo>
                  <a:pt x="12192" y="4075"/>
                </a:lnTo>
                <a:lnTo>
                  <a:pt x="11991" y="4330"/>
                </a:lnTo>
                <a:lnTo>
                  <a:pt x="11778" y="4576"/>
                </a:lnTo>
                <a:lnTo>
                  <a:pt x="11554" y="4811"/>
                </a:lnTo>
                <a:lnTo>
                  <a:pt x="11319" y="5035"/>
                </a:lnTo>
                <a:lnTo>
                  <a:pt x="11074" y="5248"/>
                </a:lnTo>
                <a:lnTo>
                  <a:pt x="10818" y="5449"/>
                </a:lnTo>
                <a:lnTo>
                  <a:pt x="10552" y="5637"/>
                </a:lnTo>
                <a:lnTo>
                  <a:pt x="10278" y="5813"/>
                </a:lnTo>
                <a:lnTo>
                  <a:pt x="9994" y="5976"/>
                </a:lnTo>
                <a:lnTo>
                  <a:pt x="9702" y="6126"/>
                </a:lnTo>
                <a:lnTo>
                  <a:pt x="9403" y="6261"/>
                </a:lnTo>
                <a:lnTo>
                  <a:pt x="9095" y="6382"/>
                </a:lnTo>
                <a:lnTo>
                  <a:pt x="8781" y="6489"/>
                </a:lnTo>
                <a:lnTo>
                  <a:pt x="8459" y="6580"/>
                </a:lnTo>
                <a:lnTo>
                  <a:pt x="8132" y="6656"/>
                </a:lnTo>
                <a:lnTo>
                  <a:pt x="7966" y="6687"/>
                </a:lnTo>
                <a:lnTo>
                  <a:pt x="7799" y="6715"/>
                </a:lnTo>
                <a:lnTo>
                  <a:pt x="7630" y="6739"/>
                </a:lnTo>
                <a:lnTo>
                  <a:pt x="7460" y="6758"/>
                </a:lnTo>
                <a:lnTo>
                  <a:pt x="7289" y="6773"/>
                </a:lnTo>
                <a:lnTo>
                  <a:pt x="7116" y="6784"/>
                </a:lnTo>
                <a:lnTo>
                  <a:pt x="6943" y="6791"/>
                </a:lnTo>
                <a:lnTo>
                  <a:pt x="6768" y="6793"/>
                </a:lnTo>
                <a:lnTo>
                  <a:pt x="6594" y="6791"/>
                </a:lnTo>
                <a:lnTo>
                  <a:pt x="6420" y="6784"/>
                </a:lnTo>
                <a:lnTo>
                  <a:pt x="6247" y="6773"/>
                </a:lnTo>
                <a:lnTo>
                  <a:pt x="6076" y="6758"/>
                </a:lnTo>
                <a:lnTo>
                  <a:pt x="5906" y="6738"/>
                </a:lnTo>
                <a:lnTo>
                  <a:pt x="5738" y="6715"/>
                </a:lnTo>
                <a:lnTo>
                  <a:pt x="5570" y="6687"/>
                </a:lnTo>
                <a:lnTo>
                  <a:pt x="5404" y="6655"/>
                </a:lnTo>
                <a:lnTo>
                  <a:pt x="5076" y="6580"/>
                </a:lnTo>
                <a:lnTo>
                  <a:pt x="4755" y="6488"/>
                </a:lnTo>
                <a:lnTo>
                  <a:pt x="4441" y="6382"/>
                </a:lnTo>
                <a:lnTo>
                  <a:pt x="4133" y="6261"/>
                </a:lnTo>
                <a:lnTo>
                  <a:pt x="3834" y="6125"/>
                </a:lnTo>
                <a:lnTo>
                  <a:pt x="3542" y="5976"/>
                </a:lnTo>
                <a:lnTo>
                  <a:pt x="3258" y="5813"/>
                </a:lnTo>
                <a:lnTo>
                  <a:pt x="2984" y="5637"/>
                </a:lnTo>
                <a:lnTo>
                  <a:pt x="2718" y="5448"/>
                </a:lnTo>
                <a:lnTo>
                  <a:pt x="2463" y="5247"/>
                </a:lnTo>
                <a:lnTo>
                  <a:pt x="2217" y="5034"/>
                </a:lnTo>
                <a:lnTo>
                  <a:pt x="1982" y="4810"/>
                </a:lnTo>
                <a:lnTo>
                  <a:pt x="1758" y="4575"/>
                </a:lnTo>
                <a:lnTo>
                  <a:pt x="1545" y="4330"/>
                </a:lnTo>
                <a:lnTo>
                  <a:pt x="1344" y="4074"/>
                </a:lnTo>
                <a:lnTo>
                  <a:pt x="1156" y="3808"/>
                </a:lnTo>
                <a:lnTo>
                  <a:pt x="980" y="3534"/>
                </a:lnTo>
                <a:lnTo>
                  <a:pt x="817" y="3250"/>
                </a:lnTo>
                <a:lnTo>
                  <a:pt x="667" y="2958"/>
                </a:lnTo>
                <a:lnTo>
                  <a:pt x="532" y="2659"/>
                </a:lnTo>
                <a:lnTo>
                  <a:pt x="411" y="2351"/>
                </a:lnTo>
                <a:lnTo>
                  <a:pt x="304" y="2037"/>
                </a:lnTo>
                <a:lnTo>
                  <a:pt x="213" y="1715"/>
                </a:lnTo>
                <a:lnTo>
                  <a:pt x="138" y="1388"/>
                </a:lnTo>
                <a:lnTo>
                  <a:pt x="106" y="1222"/>
                </a:lnTo>
                <a:lnTo>
                  <a:pt x="78" y="1055"/>
                </a:lnTo>
                <a:lnTo>
                  <a:pt x="55" y="886"/>
                </a:lnTo>
                <a:lnTo>
                  <a:pt x="35" y="716"/>
                </a:lnTo>
                <a:lnTo>
                  <a:pt x="20" y="545"/>
                </a:lnTo>
                <a:lnTo>
                  <a:pt x="9" y="372"/>
                </a:lnTo>
                <a:lnTo>
                  <a:pt x="2" y="199"/>
                </a:lnTo>
                <a:lnTo>
                  <a:pt x="0" y="25"/>
                </a:lnTo>
                <a:cubicBezTo>
                  <a:pt x="0" y="18"/>
                  <a:pt x="3" y="12"/>
                  <a:pt x="7" y="8"/>
                </a:cubicBezTo>
                <a:cubicBezTo>
                  <a:pt x="12" y="3"/>
                  <a:pt x="18" y="0"/>
                  <a:pt x="24" y="0"/>
                </a:cubicBezTo>
                <a:lnTo>
                  <a:pt x="6768" y="0"/>
                </a:lnTo>
                <a:lnTo>
                  <a:pt x="13513" y="0"/>
                </a:lnTo>
                <a:close/>
              </a:path>
            </a:pathLst>
          </a:custGeom>
          <a:solidFill>
            <a:srgbClr val="FFFFFF"/>
          </a:solidFill>
          <a:ln w="635" cap="flat">
            <a:solidFill>
              <a:srgbClr val="FFFFFF"/>
            </a:solidFill>
            <a:prstDash val="solid"/>
            <a:beve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4" name="TextBox 15">
            <a:extLst>
              <a:ext uri="{FF2B5EF4-FFF2-40B4-BE49-F238E27FC236}">
                <a16:creationId xmlns:a16="http://schemas.microsoft.com/office/drawing/2014/main" id="{965DEE1C-802A-AD2D-EA33-CC66AAB76B24}"/>
              </a:ext>
            </a:extLst>
          </p:cNvPr>
          <p:cNvSpPr txBox="1"/>
          <p:nvPr userDrawn="1"/>
        </p:nvSpPr>
        <p:spPr>
          <a:xfrm>
            <a:off x="5301594" y="3461158"/>
            <a:ext cx="165532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600">
                <a:solidFill>
                  <a:schemeClr val="bg1"/>
                </a:solidFill>
                <a:latin typeface="Agency FB" panose="020b0503020202020204" pitchFamily="34" charset="0"/>
                <a:ea typeface="Adobe 宋体 Std L" pitchFamily="18" charset="-122"/>
              </a:rPr>
              <a:t>Index</a:t>
            </a:r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A1E2C3C3-B061-0CEA-510F-30E84C6C521F}"/>
              </a:ext>
            </a:extLst>
          </p:cNvPr>
          <p:cNvGrpSpPr/>
          <p:nvPr userDrawn="1"/>
        </p:nvGrpSpPr>
        <p:grpSpPr>
          <a:xfrm>
            <a:off x="521480" y="2429055"/>
            <a:ext cx="1248414" cy="1125587"/>
            <a:chOff x="460611" y="3015568"/>
            <a:chExt cx="1248414" cy="1125587"/>
          </a:xfrm>
        </p:grpSpPr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FC1A877C-CA0F-784C-F7BB-108BCA06132F}"/>
                </a:ext>
              </a:extLst>
            </p:cNvPr>
            <p:cNvSpPr/>
            <p:nvPr userDrawn="1"/>
          </p:nvSpPr>
          <p:spPr bwMode="auto">
            <a:xfrm>
              <a:off x="460611" y="3015568"/>
              <a:ext cx="1248414" cy="1125587"/>
            </a:xfrm>
            <a:custGeom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 lim="800000"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txBody>
            <a:bodyPr vert="horz" wrap="square" lIns="96416" tIns="48208" rIns="96416" bIns="48208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1" name="KSO_Shape">
              <a:extLst>
                <a:ext uri="{FF2B5EF4-FFF2-40B4-BE49-F238E27FC236}">
                  <a16:creationId xmlns:a16="http://schemas.microsoft.com/office/drawing/2014/main" id="{F384005D-24AB-921D-A2E5-FB6C25592E5D}"/>
                </a:ext>
              </a:extLst>
            </p:cNvPr>
            <p:cNvSpPr/>
            <p:nvPr userDrawn="1"/>
          </p:nvSpPr>
          <p:spPr bwMode="auto">
            <a:xfrm>
              <a:off x="766259" y="3344213"/>
              <a:ext cx="617535" cy="468296"/>
            </a:xfrm>
            <a:custGeom>
              <a:gdLst>
                <a:gd name="T0" fmla="*/ 104753 w 3040062"/>
                <a:gd name="T1" fmla="*/ 1241540 h 2303463"/>
                <a:gd name="T2" fmla="*/ 251725 w 3040062"/>
                <a:gd name="T3" fmla="*/ 1260899 h 2303463"/>
                <a:gd name="T4" fmla="*/ 265692 w 3040062"/>
                <a:gd name="T5" fmla="*/ 1110467 h 2303463"/>
                <a:gd name="T6" fmla="*/ 844867 w 3040062"/>
                <a:gd name="T7" fmla="*/ 970596 h 2303463"/>
                <a:gd name="T8" fmla="*/ 870584 w 3040062"/>
                <a:gd name="T9" fmla="*/ 987377 h 2303463"/>
                <a:gd name="T10" fmla="*/ 872172 w 3040062"/>
                <a:gd name="T11" fmla="*/ 1402771 h 2303463"/>
                <a:gd name="T12" fmla="*/ 848359 w 3040062"/>
                <a:gd name="T13" fmla="*/ 1421768 h 2303463"/>
                <a:gd name="T14" fmla="*/ 615315 w 3040062"/>
                <a:gd name="T15" fmla="*/ 1415119 h 2303463"/>
                <a:gd name="T16" fmla="*/ 603250 w 3040062"/>
                <a:gd name="T17" fmla="*/ 1002891 h 2303463"/>
                <a:gd name="T18" fmla="*/ 617855 w 3040062"/>
                <a:gd name="T19" fmla="*/ 975662 h 2303463"/>
                <a:gd name="T20" fmla="*/ 1240437 w 3040062"/>
                <a:gd name="T21" fmla="*/ 749300 h 2303463"/>
                <a:gd name="T22" fmla="*/ 1265867 w 3040062"/>
                <a:gd name="T23" fmla="*/ 766421 h 2303463"/>
                <a:gd name="T24" fmla="*/ 1267138 w 3040062"/>
                <a:gd name="T25" fmla="*/ 1402743 h 2303463"/>
                <a:gd name="T26" fmla="*/ 1243616 w 3040062"/>
                <a:gd name="T27" fmla="*/ 1421766 h 2303463"/>
                <a:gd name="T28" fmla="*/ 1010298 w 3040062"/>
                <a:gd name="T29" fmla="*/ 1415108 h 2303463"/>
                <a:gd name="T30" fmla="*/ 998537 w 3040062"/>
                <a:gd name="T31" fmla="*/ 782273 h 2303463"/>
                <a:gd name="T32" fmla="*/ 1012841 w 3040062"/>
                <a:gd name="T33" fmla="*/ 755007 h 2303463"/>
                <a:gd name="T34" fmla="*/ 2175011 w 3040062"/>
                <a:gd name="T35" fmla="*/ 666432 h 2303463"/>
                <a:gd name="T36" fmla="*/ 2235666 w 3040062"/>
                <a:gd name="T37" fmla="*/ 692135 h 2303463"/>
                <a:gd name="T38" fmla="*/ 2277268 w 3040062"/>
                <a:gd name="T39" fmla="*/ 742271 h 2303463"/>
                <a:gd name="T40" fmla="*/ 2290605 w 3040062"/>
                <a:gd name="T41" fmla="*/ 1286150 h 2303463"/>
                <a:gd name="T42" fmla="*/ 2948603 w 3040062"/>
                <a:gd name="T43" fmla="*/ 1365796 h 2303463"/>
                <a:gd name="T44" fmla="*/ 3005765 w 3040062"/>
                <a:gd name="T45" fmla="*/ 1408316 h 2303463"/>
                <a:gd name="T46" fmla="*/ 3036887 w 3040062"/>
                <a:gd name="T47" fmla="*/ 1473366 h 2303463"/>
                <a:gd name="T48" fmla="*/ 3035616 w 3040062"/>
                <a:gd name="T49" fmla="*/ 2191451 h 2303463"/>
                <a:gd name="T50" fmla="*/ 3001319 w 3040062"/>
                <a:gd name="T51" fmla="*/ 2254597 h 2303463"/>
                <a:gd name="T52" fmla="*/ 2941934 w 3040062"/>
                <a:gd name="T53" fmla="*/ 2294578 h 2303463"/>
                <a:gd name="T54" fmla="*/ 2171200 w 3040062"/>
                <a:gd name="T55" fmla="*/ 2303146 h 2303463"/>
                <a:gd name="T56" fmla="*/ 2113403 w 3040062"/>
                <a:gd name="T57" fmla="*/ 2292040 h 2303463"/>
                <a:gd name="T58" fmla="*/ 1552263 w 3040062"/>
                <a:gd name="T59" fmla="*/ 1741815 h 2303463"/>
                <a:gd name="T60" fmla="*/ 1526223 w 3040062"/>
                <a:gd name="T61" fmla="*/ 1686919 h 2303463"/>
                <a:gd name="T62" fmla="*/ 1529081 w 3040062"/>
                <a:gd name="T63" fmla="*/ 1626946 h 2303463"/>
                <a:gd name="T64" fmla="*/ 1560520 w 3040062"/>
                <a:gd name="T65" fmla="*/ 1574272 h 2303463"/>
                <a:gd name="T66" fmla="*/ 1612919 w 3040062"/>
                <a:gd name="T67" fmla="*/ 1542858 h 2303463"/>
                <a:gd name="T68" fmla="*/ 1673891 w 3040062"/>
                <a:gd name="T69" fmla="*/ 1539685 h 2303463"/>
                <a:gd name="T70" fmla="*/ 1728513 w 3040062"/>
                <a:gd name="T71" fmla="*/ 1565705 h 2303463"/>
                <a:gd name="T72" fmla="*/ 2024167 w 3040062"/>
                <a:gd name="T73" fmla="*/ 760992 h 2303463"/>
                <a:gd name="T74" fmla="*/ 2057829 w 3040062"/>
                <a:gd name="T75" fmla="*/ 704828 h 2303463"/>
                <a:gd name="T76" fmla="*/ 2113721 w 3040062"/>
                <a:gd name="T77" fmla="*/ 670875 h 2303463"/>
                <a:gd name="T78" fmla="*/ 1640947 w 3040062"/>
                <a:gd name="T79" fmla="*/ 485773 h 2303463"/>
                <a:gd name="T80" fmla="*/ 1662436 w 3040062"/>
                <a:gd name="T81" fmla="*/ 507334 h 2303463"/>
                <a:gd name="T82" fmla="*/ 1658328 w 3040062"/>
                <a:gd name="T83" fmla="*/ 1408133 h 2303463"/>
                <a:gd name="T84" fmla="*/ 1631151 w 3040062"/>
                <a:gd name="T85" fmla="*/ 1422401 h 2303463"/>
                <a:gd name="T86" fmla="*/ 1401409 w 3040062"/>
                <a:gd name="T87" fmla="*/ 1410669 h 2303463"/>
                <a:gd name="T88" fmla="*/ 1394457 w 3040062"/>
                <a:gd name="T89" fmla="*/ 510505 h 2303463"/>
                <a:gd name="T90" fmla="*/ 1413734 w 3040062"/>
                <a:gd name="T91" fmla="*/ 486725 h 2303463"/>
                <a:gd name="T92" fmla="*/ 2856582 w 3040062"/>
                <a:gd name="T93" fmla="*/ 2539 h 2303463"/>
                <a:gd name="T94" fmla="*/ 2942924 w 3040062"/>
                <a:gd name="T95" fmla="*/ 45384 h 2303463"/>
                <a:gd name="T96" fmla="*/ 3001649 w 3040062"/>
                <a:gd name="T97" fmla="*/ 130121 h 2303463"/>
                <a:gd name="T98" fmla="*/ 3021012 w 3040062"/>
                <a:gd name="T99" fmla="*/ 1276768 h 2303463"/>
                <a:gd name="T100" fmla="*/ 2944193 w 3040062"/>
                <a:gd name="T101" fmla="*/ 1247252 h 2303463"/>
                <a:gd name="T102" fmla="*/ 374889 w 3040062"/>
                <a:gd name="T103" fmla="*/ 1959424 h 2303463"/>
                <a:gd name="T104" fmla="*/ 127291 w 3040062"/>
                <a:gd name="T105" fmla="*/ 2259336 h 2303463"/>
                <a:gd name="T106" fmla="*/ 50472 w 3040062"/>
                <a:gd name="T107" fmla="*/ 2198402 h 2303463"/>
                <a:gd name="T108" fmla="*/ 6349 w 3040062"/>
                <a:gd name="T109" fmla="*/ 2100970 h 2303463"/>
                <a:gd name="T110" fmla="*/ 3809 w 3040062"/>
                <a:gd name="T111" fmla="*/ 183438 h 2303463"/>
                <a:gd name="T112" fmla="*/ 44441 w 3040062"/>
                <a:gd name="T113" fmla="*/ 83468 h 2303463"/>
                <a:gd name="T114" fmla="*/ 118720 w 3040062"/>
                <a:gd name="T115" fmla="*/ 17773 h 230346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040062" h="2303463">
                  <a:moveTo>
                    <a:pt x="124116" y="1098725"/>
                  </a:moveTo>
                  <a:lnTo>
                    <a:pt x="120307" y="1099042"/>
                  </a:lnTo>
                  <a:lnTo>
                    <a:pt x="116498" y="1099994"/>
                  </a:lnTo>
                  <a:lnTo>
                    <a:pt x="113324" y="1101898"/>
                  </a:lnTo>
                  <a:lnTo>
                    <a:pt x="110467" y="1104120"/>
                  </a:lnTo>
                  <a:lnTo>
                    <a:pt x="108245" y="1107294"/>
                  </a:lnTo>
                  <a:lnTo>
                    <a:pt x="106340" y="1110467"/>
                  </a:lnTo>
                  <a:lnTo>
                    <a:pt x="105071" y="1114276"/>
                  </a:lnTo>
                  <a:lnTo>
                    <a:pt x="104753" y="1118084"/>
                  </a:lnTo>
                  <a:lnTo>
                    <a:pt x="104753" y="1241540"/>
                  </a:lnTo>
                  <a:lnTo>
                    <a:pt x="105071" y="1245348"/>
                  </a:lnTo>
                  <a:lnTo>
                    <a:pt x="106340" y="1249157"/>
                  </a:lnTo>
                  <a:lnTo>
                    <a:pt x="108245" y="1252330"/>
                  </a:lnTo>
                  <a:lnTo>
                    <a:pt x="110467" y="1255187"/>
                  </a:lnTo>
                  <a:lnTo>
                    <a:pt x="113324" y="1257726"/>
                  </a:lnTo>
                  <a:lnTo>
                    <a:pt x="116498" y="1259312"/>
                  </a:lnTo>
                  <a:lnTo>
                    <a:pt x="120307" y="1260899"/>
                  </a:lnTo>
                  <a:lnTo>
                    <a:pt x="124116" y="1261217"/>
                  </a:lnTo>
                  <a:lnTo>
                    <a:pt x="247598" y="1261217"/>
                  </a:lnTo>
                  <a:lnTo>
                    <a:pt x="251725" y="1260899"/>
                  </a:lnTo>
                  <a:lnTo>
                    <a:pt x="255216" y="1259312"/>
                  </a:lnTo>
                  <a:lnTo>
                    <a:pt x="258708" y="1257726"/>
                  </a:lnTo>
                  <a:lnTo>
                    <a:pt x="261565" y="1255187"/>
                  </a:lnTo>
                  <a:lnTo>
                    <a:pt x="264105" y="1252330"/>
                  </a:lnTo>
                  <a:lnTo>
                    <a:pt x="265692" y="1249157"/>
                  </a:lnTo>
                  <a:lnTo>
                    <a:pt x="266644" y="1245348"/>
                  </a:lnTo>
                  <a:lnTo>
                    <a:pt x="266961" y="1241540"/>
                  </a:lnTo>
                  <a:lnTo>
                    <a:pt x="266961" y="1118084"/>
                  </a:lnTo>
                  <a:lnTo>
                    <a:pt x="266644" y="1114276"/>
                  </a:lnTo>
                  <a:lnTo>
                    <a:pt x="265692" y="1110467"/>
                  </a:lnTo>
                  <a:lnTo>
                    <a:pt x="264105" y="1107294"/>
                  </a:lnTo>
                  <a:lnTo>
                    <a:pt x="261565" y="1104120"/>
                  </a:lnTo>
                  <a:lnTo>
                    <a:pt x="258708" y="1101898"/>
                  </a:lnTo>
                  <a:lnTo>
                    <a:pt x="255216" y="1099994"/>
                  </a:lnTo>
                  <a:lnTo>
                    <a:pt x="251725" y="1099042"/>
                  </a:lnTo>
                  <a:lnTo>
                    <a:pt x="247598" y="1098725"/>
                  </a:lnTo>
                  <a:lnTo>
                    <a:pt x="124116" y="1098725"/>
                  </a:lnTo>
                  <a:close/>
                  <a:moveTo>
                    <a:pt x="636270" y="969963"/>
                  </a:moveTo>
                  <a:lnTo>
                    <a:pt x="841692" y="969963"/>
                  </a:lnTo>
                  <a:lnTo>
                    <a:pt x="844867" y="970596"/>
                  </a:lnTo>
                  <a:lnTo>
                    <a:pt x="848359" y="970913"/>
                  </a:lnTo>
                  <a:lnTo>
                    <a:pt x="851534" y="971546"/>
                  </a:lnTo>
                  <a:lnTo>
                    <a:pt x="854709" y="972813"/>
                  </a:lnTo>
                  <a:lnTo>
                    <a:pt x="857567" y="974396"/>
                  </a:lnTo>
                  <a:lnTo>
                    <a:pt x="860107" y="975662"/>
                  </a:lnTo>
                  <a:lnTo>
                    <a:pt x="862647" y="977878"/>
                  </a:lnTo>
                  <a:lnTo>
                    <a:pt x="865187" y="979778"/>
                  </a:lnTo>
                  <a:lnTo>
                    <a:pt x="867092" y="982311"/>
                  </a:lnTo>
                  <a:lnTo>
                    <a:pt x="868997" y="984844"/>
                  </a:lnTo>
                  <a:lnTo>
                    <a:pt x="870584" y="987377"/>
                  </a:lnTo>
                  <a:lnTo>
                    <a:pt x="872172" y="990226"/>
                  </a:lnTo>
                  <a:lnTo>
                    <a:pt x="873124" y="993076"/>
                  </a:lnTo>
                  <a:lnTo>
                    <a:pt x="873760" y="996242"/>
                  </a:lnTo>
                  <a:lnTo>
                    <a:pt x="874712" y="999725"/>
                  </a:lnTo>
                  <a:lnTo>
                    <a:pt x="874712" y="1002891"/>
                  </a:lnTo>
                  <a:lnTo>
                    <a:pt x="874712" y="1389790"/>
                  </a:lnTo>
                  <a:lnTo>
                    <a:pt x="874712" y="1393273"/>
                  </a:lnTo>
                  <a:lnTo>
                    <a:pt x="873760" y="1396439"/>
                  </a:lnTo>
                  <a:lnTo>
                    <a:pt x="873124" y="1399605"/>
                  </a:lnTo>
                  <a:lnTo>
                    <a:pt x="872172" y="1402771"/>
                  </a:lnTo>
                  <a:lnTo>
                    <a:pt x="870584" y="1405304"/>
                  </a:lnTo>
                  <a:lnTo>
                    <a:pt x="868997" y="1408154"/>
                  </a:lnTo>
                  <a:lnTo>
                    <a:pt x="867092" y="1410686"/>
                  </a:lnTo>
                  <a:lnTo>
                    <a:pt x="865187" y="1413219"/>
                  </a:lnTo>
                  <a:lnTo>
                    <a:pt x="862647" y="1415119"/>
                  </a:lnTo>
                  <a:lnTo>
                    <a:pt x="860107" y="1417019"/>
                  </a:lnTo>
                  <a:lnTo>
                    <a:pt x="857567" y="1418602"/>
                  </a:lnTo>
                  <a:lnTo>
                    <a:pt x="854709" y="1420185"/>
                  </a:lnTo>
                  <a:lnTo>
                    <a:pt x="851534" y="1421135"/>
                  </a:lnTo>
                  <a:lnTo>
                    <a:pt x="848359" y="1421768"/>
                  </a:lnTo>
                  <a:lnTo>
                    <a:pt x="844867" y="1422401"/>
                  </a:lnTo>
                  <a:lnTo>
                    <a:pt x="841692" y="1422401"/>
                  </a:lnTo>
                  <a:lnTo>
                    <a:pt x="636270" y="1422401"/>
                  </a:lnTo>
                  <a:lnTo>
                    <a:pt x="632777" y="1422401"/>
                  </a:lnTo>
                  <a:lnTo>
                    <a:pt x="629920" y="1421768"/>
                  </a:lnTo>
                  <a:lnTo>
                    <a:pt x="626745" y="1421135"/>
                  </a:lnTo>
                  <a:lnTo>
                    <a:pt x="623570" y="1420185"/>
                  </a:lnTo>
                  <a:lnTo>
                    <a:pt x="620713" y="1418602"/>
                  </a:lnTo>
                  <a:lnTo>
                    <a:pt x="617855" y="1417019"/>
                  </a:lnTo>
                  <a:lnTo>
                    <a:pt x="615315" y="1415119"/>
                  </a:lnTo>
                  <a:lnTo>
                    <a:pt x="613093" y="1413219"/>
                  </a:lnTo>
                  <a:lnTo>
                    <a:pt x="610870" y="1410686"/>
                  </a:lnTo>
                  <a:lnTo>
                    <a:pt x="608965" y="1408154"/>
                  </a:lnTo>
                  <a:lnTo>
                    <a:pt x="607378" y="1405304"/>
                  </a:lnTo>
                  <a:lnTo>
                    <a:pt x="606108" y="1402771"/>
                  </a:lnTo>
                  <a:lnTo>
                    <a:pt x="605155" y="1399605"/>
                  </a:lnTo>
                  <a:lnTo>
                    <a:pt x="603885" y="1396439"/>
                  </a:lnTo>
                  <a:lnTo>
                    <a:pt x="603568" y="1393273"/>
                  </a:lnTo>
                  <a:lnTo>
                    <a:pt x="603250" y="1389790"/>
                  </a:lnTo>
                  <a:lnTo>
                    <a:pt x="603250" y="1002891"/>
                  </a:lnTo>
                  <a:lnTo>
                    <a:pt x="603568" y="999725"/>
                  </a:lnTo>
                  <a:lnTo>
                    <a:pt x="603885" y="996242"/>
                  </a:lnTo>
                  <a:lnTo>
                    <a:pt x="605155" y="993076"/>
                  </a:lnTo>
                  <a:lnTo>
                    <a:pt x="606108" y="990226"/>
                  </a:lnTo>
                  <a:lnTo>
                    <a:pt x="607378" y="987377"/>
                  </a:lnTo>
                  <a:lnTo>
                    <a:pt x="608965" y="984844"/>
                  </a:lnTo>
                  <a:lnTo>
                    <a:pt x="610870" y="982311"/>
                  </a:lnTo>
                  <a:lnTo>
                    <a:pt x="613093" y="979778"/>
                  </a:lnTo>
                  <a:lnTo>
                    <a:pt x="615315" y="977878"/>
                  </a:lnTo>
                  <a:lnTo>
                    <a:pt x="617855" y="975662"/>
                  </a:lnTo>
                  <a:lnTo>
                    <a:pt x="620713" y="974396"/>
                  </a:lnTo>
                  <a:lnTo>
                    <a:pt x="623570" y="972813"/>
                  </a:lnTo>
                  <a:lnTo>
                    <a:pt x="626745" y="971546"/>
                  </a:lnTo>
                  <a:lnTo>
                    <a:pt x="629920" y="970913"/>
                  </a:lnTo>
                  <a:lnTo>
                    <a:pt x="632777" y="970596"/>
                  </a:lnTo>
                  <a:lnTo>
                    <a:pt x="636270" y="969963"/>
                  </a:lnTo>
                  <a:close/>
                  <a:moveTo>
                    <a:pt x="1027781" y="749300"/>
                  </a:moveTo>
                  <a:lnTo>
                    <a:pt x="1031278" y="749300"/>
                  </a:lnTo>
                  <a:lnTo>
                    <a:pt x="1236940" y="749300"/>
                  </a:lnTo>
                  <a:lnTo>
                    <a:pt x="1240437" y="749300"/>
                  </a:lnTo>
                  <a:lnTo>
                    <a:pt x="1243616" y="750251"/>
                  </a:lnTo>
                  <a:lnTo>
                    <a:pt x="1246476" y="750885"/>
                  </a:lnTo>
                  <a:lnTo>
                    <a:pt x="1249655" y="751837"/>
                  </a:lnTo>
                  <a:lnTo>
                    <a:pt x="1252516" y="753105"/>
                  </a:lnTo>
                  <a:lnTo>
                    <a:pt x="1255377" y="755007"/>
                  </a:lnTo>
                  <a:lnTo>
                    <a:pt x="1257920" y="756592"/>
                  </a:lnTo>
                  <a:lnTo>
                    <a:pt x="1260145" y="758812"/>
                  </a:lnTo>
                  <a:lnTo>
                    <a:pt x="1262370" y="761348"/>
                  </a:lnTo>
                  <a:lnTo>
                    <a:pt x="1264595" y="763567"/>
                  </a:lnTo>
                  <a:lnTo>
                    <a:pt x="1265867" y="766421"/>
                  </a:lnTo>
                  <a:lnTo>
                    <a:pt x="1267138" y="769274"/>
                  </a:lnTo>
                  <a:lnTo>
                    <a:pt x="1268410" y="772445"/>
                  </a:lnTo>
                  <a:lnTo>
                    <a:pt x="1269363" y="775615"/>
                  </a:lnTo>
                  <a:lnTo>
                    <a:pt x="1269681" y="778786"/>
                  </a:lnTo>
                  <a:lnTo>
                    <a:pt x="1269999" y="782273"/>
                  </a:lnTo>
                  <a:lnTo>
                    <a:pt x="1269999" y="1389744"/>
                  </a:lnTo>
                  <a:lnTo>
                    <a:pt x="1269681" y="1393231"/>
                  </a:lnTo>
                  <a:lnTo>
                    <a:pt x="1269363" y="1396402"/>
                  </a:lnTo>
                  <a:lnTo>
                    <a:pt x="1268410" y="1399572"/>
                  </a:lnTo>
                  <a:lnTo>
                    <a:pt x="1267138" y="1402743"/>
                  </a:lnTo>
                  <a:lnTo>
                    <a:pt x="1265867" y="1405279"/>
                  </a:lnTo>
                  <a:lnTo>
                    <a:pt x="1264595" y="1408133"/>
                  </a:lnTo>
                  <a:lnTo>
                    <a:pt x="1262370" y="1410669"/>
                  </a:lnTo>
                  <a:lnTo>
                    <a:pt x="1260145" y="1413206"/>
                  </a:lnTo>
                  <a:lnTo>
                    <a:pt x="1257920" y="1415108"/>
                  </a:lnTo>
                  <a:lnTo>
                    <a:pt x="1255377" y="1417010"/>
                  </a:lnTo>
                  <a:lnTo>
                    <a:pt x="1252516" y="1418595"/>
                  </a:lnTo>
                  <a:lnTo>
                    <a:pt x="1249655" y="1420181"/>
                  </a:lnTo>
                  <a:lnTo>
                    <a:pt x="1246476" y="1421132"/>
                  </a:lnTo>
                  <a:lnTo>
                    <a:pt x="1243616" y="1421766"/>
                  </a:lnTo>
                  <a:lnTo>
                    <a:pt x="1240437" y="1422400"/>
                  </a:lnTo>
                  <a:lnTo>
                    <a:pt x="1236940" y="1422400"/>
                  </a:lnTo>
                  <a:lnTo>
                    <a:pt x="1031278" y="1422400"/>
                  </a:lnTo>
                  <a:lnTo>
                    <a:pt x="1027781" y="1422400"/>
                  </a:lnTo>
                  <a:lnTo>
                    <a:pt x="1024602" y="1421766"/>
                  </a:lnTo>
                  <a:lnTo>
                    <a:pt x="1021424" y="1421132"/>
                  </a:lnTo>
                  <a:lnTo>
                    <a:pt x="1018245" y="1420181"/>
                  </a:lnTo>
                  <a:lnTo>
                    <a:pt x="1015384" y="1418595"/>
                  </a:lnTo>
                  <a:lnTo>
                    <a:pt x="1012841" y="1417010"/>
                  </a:lnTo>
                  <a:lnTo>
                    <a:pt x="1010298" y="1415108"/>
                  </a:lnTo>
                  <a:lnTo>
                    <a:pt x="1007755" y="1413206"/>
                  </a:lnTo>
                  <a:lnTo>
                    <a:pt x="1005848" y="1410669"/>
                  </a:lnTo>
                  <a:lnTo>
                    <a:pt x="1003941" y="1408133"/>
                  </a:lnTo>
                  <a:lnTo>
                    <a:pt x="1002351" y="1405279"/>
                  </a:lnTo>
                  <a:lnTo>
                    <a:pt x="1000762" y="1402743"/>
                  </a:lnTo>
                  <a:lnTo>
                    <a:pt x="999808" y="1399572"/>
                  </a:lnTo>
                  <a:lnTo>
                    <a:pt x="999173" y="1396402"/>
                  </a:lnTo>
                  <a:lnTo>
                    <a:pt x="998537" y="1393231"/>
                  </a:lnTo>
                  <a:lnTo>
                    <a:pt x="998537" y="1389744"/>
                  </a:lnTo>
                  <a:lnTo>
                    <a:pt x="998537" y="782273"/>
                  </a:lnTo>
                  <a:lnTo>
                    <a:pt x="998537" y="778786"/>
                  </a:lnTo>
                  <a:lnTo>
                    <a:pt x="999173" y="775615"/>
                  </a:lnTo>
                  <a:lnTo>
                    <a:pt x="999808" y="772445"/>
                  </a:lnTo>
                  <a:lnTo>
                    <a:pt x="1000762" y="769274"/>
                  </a:lnTo>
                  <a:lnTo>
                    <a:pt x="1002351" y="766421"/>
                  </a:lnTo>
                  <a:lnTo>
                    <a:pt x="1003941" y="763567"/>
                  </a:lnTo>
                  <a:lnTo>
                    <a:pt x="1005848" y="761348"/>
                  </a:lnTo>
                  <a:lnTo>
                    <a:pt x="1007755" y="758812"/>
                  </a:lnTo>
                  <a:lnTo>
                    <a:pt x="1010298" y="756592"/>
                  </a:lnTo>
                  <a:lnTo>
                    <a:pt x="1012841" y="755007"/>
                  </a:lnTo>
                  <a:lnTo>
                    <a:pt x="1015384" y="753105"/>
                  </a:lnTo>
                  <a:lnTo>
                    <a:pt x="1018245" y="751837"/>
                  </a:lnTo>
                  <a:lnTo>
                    <a:pt x="1021424" y="750885"/>
                  </a:lnTo>
                  <a:lnTo>
                    <a:pt x="1024602" y="750251"/>
                  </a:lnTo>
                  <a:lnTo>
                    <a:pt x="1027781" y="749300"/>
                  </a:lnTo>
                  <a:close/>
                  <a:moveTo>
                    <a:pt x="2147065" y="665163"/>
                  </a:moveTo>
                  <a:lnTo>
                    <a:pt x="2154052" y="665163"/>
                  </a:lnTo>
                  <a:lnTo>
                    <a:pt x="2161038" y="665163"/>
                  </a:lnTo>
                  <a:lnTo>
                    <a:pt x="2168025" y="665798"/>
                  </a:lnTo>
                  <a:lnTo>
                    <a:pt x="2175011" y="666432"/>
                  </a:lnTo>
                  <a:lnTo>
                    <a:pt x="2181680" y="667702"/>
                  </a:lnTo>
                  <a:lnTo>
                    <a:pt x="2188349" y="669288"/>
                  </a:lnTo>
                  <a:lnTo>
                    <a:pt x="2194700" y="670875"/>
                  </a:lnTo>
                  <a:lnTo>
                    <a:pt x="2201369" y="673413"/>
                  </a:lnTo>
                  <a:lnTo>
                    <a:pt x="2207085" y="675952"/>
                  </a:lnTo>
                  <a:lnTo>
                    <a:pt x="2213437" y="678173"/>
                  </a:lnTo>
                  <a:lnTo>
                    <a:pt x="2219471" y="681346"/>
                  </a:lnTo>
                  <a:lnTo>
                    <a:pt x="2224869" y="684519"/>
                  </a:lnTo>
                  <a:lnTo>
                    <a:pt x="2230585" y="688327"/>
                  </a:lnTo>
                  <a:lnTo>
                    <a:pt x="2235666" y="692135"/>
                  </a:lnTo>
                  <a:lnTo>
                    <a:pt x="2241065" y="695943"/>
                  </a:lnTo>
                  <a:lnTo>
                    <a:pt x="2245829" y="700702"/>
                  </a:lnTo>
                  <a:lnTo>
                    <a:pt x="2250910" y="704828"/>
                  </a:lnTo>
                  <a:lnTo>
                    <a:pt x="2255356" y="709587"/>
                  </a:lnTo>
                  <a:lnTo>
                    <a:pt x="2259484" y="714347"/>
                  </a:lnTo>
                  <a:lnTo>
                    <a:pt x="2263612" y="719741"/>
                  </a:lnTo>
                  <a:lnTo>
                    <a:pt x="2267423" y="724819"/>
                  </a:lnTo>
                  <a:lnTo>
                    <a:pt x="2270916" y="730530"/>
                  </a:lnTo>
                  <a:lnTo>
                    <a:pt x="2274092" y="736559"/>
                  </a:lnTo>
                  <a:lnTo>
                    <a:pt x="2277268" y="742271"/>
                  </a:lnTo>
                  <a:lnTo>
                    <a:pt x="2280126" y="748300"/>
                  </a:lnTo>
                  <a:lnTo>
                    <a:pt x="2282666" y="754646"/>
                  </a:lnTo>
                  <a:lnTo>
                    <a:pt x="2284572" y="760992"/>
                  </a:lnTo>
                  <a:lnTo>
                    <a:pt x="2286477" y="767021"/>
                  </a:lnTo>
                  <a:lnTo>
                    <a:pt x="2287747" y="773685"/>
                  </a:lnTo>
                  <a:lnTo>
                    <a:pt x="2289018" y="780349"/>
                  </a:lnTo>
                  <a:lnTo>
                    <a:pt x="2289970" y="787330"/>
                  </a:lnTo>
                  <a:lnTo>
                    <a:pt x="2290605" y="794311"/>
                  </a:lnTo>
                  <a:lnTo>
                    <a:pt x="2290605" y="801292"/>
                  </a:lnTo>
                  <a:lnTo>
                    <a:pt x="2290605" y="1286150"/>
                  </a:lnTo>
                  <a:lnTo>
                    <a:pt x="2884137" y="1353738"/>
                  </a:lnTo>
                  <a:lnTo>
                    <a:pt x="2890488" y="1354055"/>
                  </a:lnTo>
                  <a:lnTo>
                    <a:pt x="2898110" y="1354372"/>
                  </a:lnTo>
                  <a:lnTo>
                    <a:pt x="2905732" y="1355007"/>
                  </a:lnTo>
                  <a:lnTo>
                    <a:pt x="2913353" y="1355642"/>
                  </a:lnTo>
                  <a:lnTo>
                    <a:pt x="2920657" y="1357228"/>
                  </a:lnTo>
                  <a:lnTo>
                    <a:pt x="2927644" y="1358815"/>
                  </a:lnTo>
                  <a:lnTo>
                    <a:pt x="2934948" y="1361036"/>
                  </a:lnTo>
                  <a:lnTo>
                    <a:pt x="2941934" y="1362940"/>
                  </a:lnTo>
                  <a:lnTo>
                    <a:pt x="2948603" y="1365796"/>
                  </a:lnTo>
                  <a:lnTo>
                    <a:pt x="2955272" y="1368969"/>
                  </a:lnTo>
                  <a:lnTo>
                    <a:pt x="2961941" y="1372142"/>
                  </a:lnTo>
                  <a:lnTo>
                    <a:pt x="2968292" y="1375633"/>
                  </a:lnTo>
                  <a:lnTo>
                    <a:pt x="2974008" y="1379758"/>
                  </a:lnTo>
                  <a:lnTo>
                    <a:pt x="2980042" y="1383883"/>
                  </a:lnTo>
                  <a:lnTo>
                    <a:pt x="2985758" y="1388008"/>
                  </a:lnTo>
                  <a:lnTo>
                    <a:pt x="2990839" y="1393085"/>
                  </a:lnTo>
                  <a:lnTo>
                    <a:pt x="2996238" y="1397845"/>
                  </a:lnTo>
                  <a:lnTo>
                    <a:pt x="3001319" y="1403239"/>
                  </a:lnTo>
                  <a:lnTo>
                    <a:pt x="3005765" y="1408316"/>
                  </a:lnTo>
                  <a:lnTo>
                    <a:pt x="3010529" y="1414345"/>
                  </a:lnTo>
                  <a:lnTo>
                    <a:pt x="3014657" y="1419739"/>
                  </a:lnTo>
                  <a:lnTo>
                    <a:pt x="3018468" y="1426086"/>
                  </a:lnTo>
                  <a:lnTo>
                    <a:pt x="3021961" y="1432432"/>
                  </a:lnTo>
                  <a:lnTo>
                    <a:pt x="3025454" y="1438778"/>
                  </a:lnTo>
                  <a:lnTo>
                    <a:pt x="3028312" y="1445125"/>
                  </a:lnTo>
                  <a:lnTo>
                    <a:pt x="3030853" y="1452106"/>
                  </a:lnTo>
                  <a:lnTo>
                    <a:pt x="3033393" y="1459087"/>
                  </a:lnTo>
                  <a:lnTo>
                    <a:pt x="3035616" y="1466067"/>
                  </a:lnTo>
                  <a:lnTo>
                    <a:pt x="3036887" y="1473366"/>
                  </a:lnTo>
                  <a:lnTo>
                    <a:pt x="3038474" y="1480664"/>
                  </a:lnTo>
                  <a:lnTo>
                    <a:pt x="3039427" y="1488280"/>
                  </a:lnTo>
                  <a:lnTo>
                    <a:pt x="3040062" y="1495895"/>
                  </a:lnTo>
                  <a:lnTo>
                    <a:pt x="3040062" y="1503511"/>
                  </a:lnTo>
                  <a:lnTo>
                    <a:pt x="3040062" y="2154008"/>
                  </a:lnTo>
                  <a:lnTo>
                    <a:pt x="3040062" y="2161623"/>
                  </a:lnTo>
                  <a:lnTo>
                    <a:pt x="3039427" y="2169556"/>
                  </a:lnTo>
                  <a:lnTo>
                    <a:pt x="3038474" y="2177172"/>
                  </a:lnTo>
                  <a:lnTo>
                    <a:pt x="3036887" y="2184470"/>
                  </a:lnTo>
                  <a:lnTo>
                    <a:pt x="3035616" y="2191451"/>
                  </a:lnTo>
                  <a:lnTo>
                    <a:pt x="3033393" y="2198749"/>
                  </a:lnTo>
                  <a:lnTo>
                    <a:pt x="3030853" y="2205730"/>
                  </a:lnTo>
                  <a:lnTo>
                    <a:pt x="3028312" y="2212394"/>
                  </a:lnTo>
                  <a:lnTo>
                    <a:pt x="3025454" y="2219057"/>
                  </a:lnTo>
                  <a:lnTo>
                    <a:pt x="3021961" y="2225404"/>
                  </a:lnTo>
                  <a:lnTo>
                    <a:pt x="3018468" y="2231433"/>
                  </a:lnTo>
                  <a:lnTo>
                    <a:pt x="3014657" y="2237779"/>
                  </a:lnTo>
                  <a:lnTo>
                    <a:pt x="3010529" y="2243808"/>
                  </a:lnTo>
                  <a:lnTo>
                    <a:pt x="3005765" y="2249202"/>
                  </a:lnTo>
                  <a:lnTo>
                    <a:pt x="3001319" y="2254597"/>
                  </a:lnTo>
                  <a:lnTo>
                    <a:pt x="2996238" y="2259674"/>
                  </a:lnTo>
                  <a:lnTo>
                    <a:pt x="2990839" y="2264433"/>
                  </a:lnTo>
                  <a:lnTo>
                    <a:pt x="2985758" y="2269510"/>
                  </a:lnTo>
                  <a:lnTo>
                    <a:pt x="2980042" y="2273953"/>
                  </a:lnTo>
                  <a:lnTo>
                    <a:pt x="2974008" y="2278078"/>
                  </a:lnTo>
                  <a:lnTo>
                    <a:pt x="2968292" y="2281886"/>
                  </a:lnTo>
                  <a:lnTo>
                    <a:pt x="2961941" y="2285376"/>
                  </a:lnTo>
                  <a:lnTo>
                    <a:pt x="2955272" y="2288867"/>
                  </a:lnTo>
                  <a:lnTo>
                    <a:pt x="2948603" y="2291723"/>
                  </a:lnTo>
                  <a:lnTo>
                    <a:pt x="2941934" y="2294578"/>
                  </a:lnTo>
                  <a:lnTo>
                    <a:pt x="2934948" y="2297117"/>
                  </a:lnTo>
                  <a:lnTo>
                    <a:pt x="2927644" y="2298703"/>
                  </a:lnTo>
                  <a:lnTo>
                    <a:pt x="2920657" y="2300607"/>
                  </a:lnTo>
                  <a:lnTo>
                    <a:pt x="2913353" y="2301877"/>
                  </a:lnTo>
                  <a:lnTo>
                    <a:pt x="2905732" y="2302829"/>
                  </a:lnTo>
                  <a:lnTo>
                    <a:pt x="2898110" y="2303146"/>
                  </a:lnTo>
                  <a:lnTo>
                    <a:pt x="2890488" y="2303463"/>
                  </a:lnTo>
                  <a:lnTo>
                    <a:pt x="2177552" y="2303463"/>
                  </a:lnTo>
                  <a:lnTo>
                    <a:pt x="2173423" y="2303146"/>
                  </a:lnTo>
                  <a:lnTo>
                    <a:pt x="2171200" y="2303146"/>
                  </a:lnTo>
                  <a:lnTo>
                    <a:pt x="2169613" y="2303146"/>
                  </a:lnTo>
                  <a:lnTo>
                    <a:pt x="2162944" y="2303146"/>
                  </a:lnTo>
                  <a:lnTo>
                    <a:pt x="2156275" y="2303146"/>
                  </a:lnTo>
                  <a:lnTo>
                    <a:pt x="2149924" y="2302511"/>
                  </a:lnTo>
                  <a:lnTo>
                    <a:pt x="2143572" y="2301559"/>
                  </a:lnTo>
                  <a:lnTo>
                    <a:pt x="2137538" y="2300607"/>
                  </a:lnTo>
                  <a:lnTo>
                    <a:pt x="2131187" y="2298703"/>
                  </a:lnTo>
                  <a:lnTo>
                    <a:pt x="2125153" y="2297117"/>
                  </a:lnTo>
                  <a:lnTo>
                    <a:pt x="2119437" y="2294896"/>
                  </a:lnTo>
                  <a:lnTo>
                    <a:pt x="2113403" y="2292040"/>
                  </a:lnTo>
                  <a:lnTo>
                    <a:pt x="2107370" y="2289501"/>
                  </a:lnTo>
                  <a:lnTo>
                    <a:pt x="2101971" y="2286645"/>
                  </a:lnTo>
                  <a:lnTo>
                    <a:pt x="2096572" y="2283155"/>
                  </a:lnTo>
                  <a:lnTo>
                    <a:pt x="2091491" y="2279665"/>
                  </a:lnTo>
                  <a:lnTo>
                    <a:pt x="2086093" y="2275222"/>
                  </a:lnTo>
                  <a:lnTo>
                    <a:pt x="2081329" y="2271097"/>
                  </a:lnTo>
                  <a:lnTo>
                    <a:pt x="2076883" y="2266972"/>
                  </a:lnTo>
                  <a:lnTo>
                    <a:pt x="1560520" y="1751334"/>
                  </a:lnTo>
                  <a:lnTo>
                    <a:pt x="1556074" y="1746574"/>
                  </a:lnTo>
                  <a:lnTo>
                    <a:pt x="1552263" y="1741815"/>
                  </a:lnTo>
                  <a:lnTo>
                    <a:pt x="1548135" y="1737055"/>
                  </a:lnTo>
                  <a:lnTo>
                    <a:pt x="1544642" y="1731661"/>
                  </a:lnTo>
                  <a:lnTo>
                    <a:pt x="1541466" y="1726583"/>
                  </a:lnTo>
                  <a:lnTo>
                    <a:pt x="1538291" y="1720872"/>
                  </a:lnTo>
                  <a:lnTo>
                    <a:pt x="1535432" y="1715477"/>
                  </a:lnTo>
                  <a:lnTo>
                    <a:pt x="1532892" y="1709766"/>
                  </a:lnTo>
                  <a:lnTo>
                    <a:pt x="1530987" y="1704054"/>
                  </a:lnTo>
                  <a:lnTo>
                    <a:pt x="1529081" y="1698342"/>
                  </a:lnTo>
                  <a:lnTo>
                    <a:pt x="1527493" y="1692631"/>
                  </a:lnTo>
                  <a:lnTo>
                    <a:pt x="1526223" y="1686919"/>
                  </a:lnTo>
                  <a:lnTo>
                    <a:pt x="1525270" y="1680890"/>
                  </a:lnTo>
                  <a:lnTo>
                    <a:pt x="1524635" y="1674544"/>
                  </a:lnTo>
                  <a:lnTo>
                    <a:pt x="1524000" y="1668515"/>
                  </a:lnTo>
                  <a:lnTo>
                    <a:pt x="1524000" y="1662803"/>
                  </a:lnTo>
                  <a:lnTo>
                    <a:pt x="1524000" y="1656774"/>
                  </a:lnTo>
                  <a:lnTo>
                    <a:pt x="1524635" y="1650428"/>
                  </a:lnTo>
                  <a:lnTo>
                    <a:pt x="1525270" y="1644716"/>
                  </a:lnTo>
                  <a:lnTo>
                    <a:pt x="1526223" y="1638687"/>
                  </a:lnTo>
                  <a:lnTo>
                    <a:pt x="1527493" y="1632658"/>
                  </a:lnTo>
                  <a:lnTo>
                    <a:pt x="1529081" y="1626946"/>
                  </a:lnTo>
                  <a:lnTo>
                    <a:pt x="1530987" y="1621235"/>
                  </a:lnTo>
                  <a:lnTo>
                    <a:pt x="1532892" y="1615523"/>
                  </a:lnTo>
                  <a:lnTo>
                    <a:pt x="1535432" y="1609811"/>
                  </a:lnTo>
                  <a:lnTo>
                    <a:pt x="1538291" y="1604417"/>
                  </a:lnTo>
                  <a:lnTo>
                    <a:pt x="1541466" y="1599023"/>
                  </a:lnTo>
                  <a:lnTo>
                    <a:pt x="1544642" y="1593628"/>
                  </a:lnTo>
                  <a:lnTo>
                    <a:pt x="1548135" y="1588551"/>
                  </a:lnTo>
                  <a:lnTo>
                    <a:pt x="1552263" y="1583474"/>
                  </a:lnTo>
                  <a:lnTo>
                    <a:pt x="1556074" y="1578714"/>
                  </a:lnTo>
                  <a:lnTo>
                    <a:pt x="1560520" y="1574272"/>
                  </a:lnTo>
                  <a:lnTo>
                    <a:pt x="1564966" y="1569830"/>
                  </a:lnTo>
                  <a:lnTo>
                    <a:pt x="1570047" y="1565705"/>
                  </a:lnTo>
                  <a:lnTo>
                    <a:pt x="1574811" y="1561897"/>
                  </a:lnTo>
                  <a:lnTo>
                    <a:pt x="1579574" y="1558406"/>
                  </a:lnTo>
                  <a:lnTo>
                    <a:pt x="1584973" y="1554916"/>
                  </a:lnTo>
                  <a:lnTo>
                    <a:pt x="1590054" y="1552060"/>
                  </a:lnTo>
                  <a:lnTo>
                    <a:pt x="1595770" y="1549521"/>
                  </a:lnTo>
                  <a:lnTo>
                    <a:pt x="1601486" y="1546666"/>
                  </a:lnTo>
                  <a:lnTo>
                    <a:pt x="1606885" y="1544444"/>
                  </a:lnTo>
                  <a:lnTo>
                    <a:pt x="1612919" y="1542858"/>
                  </a:lnTo>
                  <a:lnTo>
                    <a:pt x="1618635" y="1540954"/>
                  </a:lnTo>
                  <a:lnTo>
                    <a:pt x="1624669" y="1539685"/>
                  </a:lnTo>
                  <a:lnTo>
                    <a:pt x="1630702" y="1538733"/>
                  </a:lnTo>
                  <a:lnTo>
                    <a:pt x="1637054" y="1538098"/>
                  </a:lnTo>
                  <a:lnTo>
                    <a:pt x="1642770" y="1537463"/>
                  </a:lnTo>
                  <a:lnTo>
                    <a:pt x="1649121" y="1537146"/>
                  </a:lnTo>
                  <a:lnTo>
                    <a:pt x="1655473" y="1537463"/>
                  </a:lnTo>
                  <a:lnTo>
                    <a:pt x="1661824" y="1538098"/>
                  </a:lnTo>
                  <a:lnTo>
                    <a:pt x="1667858" y="1538733"/>
                  </a:lnTo>
                  <a:lnTo>
                    <a:pt x="1673891" y="1539685"/>
                  </a:lnTo>
                  <a:lnTo>
                    <a:pt x="1679925" y="1540954"/>
                  </a:lnTo>
                  <a:lnTo>
                    <a:pt x="1685641" y="1542858"/>
                  </a:lnTo>
                  <a:lnTo>
                    <a:pt x="1691675" y="1544444"/>
                  </a:lnTo>
                  <a:lnTo>
                    <a:pt x="1697391" y="1546666"/>
                  </a:lnTo>
                  <a:lnTo>
                    <a:pt x="1702790" y="1549521"/>
                  </a:lnTo>
                  <a:lnTo>
                    <a:pt x="1708506" y="1552060"/>
                  </a:lnTo>
                  <a:lnTo>
                    <a:pt x="1713587" y="1554916"/>
                  </a:lnTo>
                  <a:lnTo>
                    <a:pt x="1718986" y="1558406"/>
                  </a:lnTo>
                  <a:lnTo>
                    <a:pt x="1723749" y="1561897"/>
                  </a:lnTo>
                  <a:lnTo>
                    <a:pt x="1728513" y="1565705"/>
                  </a:lnTo>
                  <a:lnTo>
                    <a:pt x="1733594" y="1569830"/>
                  </a:lnTo>
                  <a:lnTo>
                    <a:pt x="1738040" y="1574272"/>
                  </a:lnTo>
                  <a:lnTo>
                    <a:pt x="2017816" y="1853827"/>
                  </a:lnTo>
                  <a:lnTo>
                    <a:pt x="2017816" y="801292"/>
                  </a:lnTo>
                  <a:lnTo>
                    <a:pt x="2018133" y="794311"/>
                  </a:lnTo>
                  <a:lnTo>
                    <a:pt x="2018451" y="787330"/>
                  </a:lnTo>
                  <a:lnTo>
                    <a:pt x="2019404" y="780349"/>
                  </a:lnTo>
                  <a:lnTo>
                    <a:pt x="2020674" y="773685"/>
                  </a:lnTo>
                  <a:lnTo>
                    <a:pt x="2021944" y="767021"/>
                  </a:lnTo>
                  <a:lnTo>
                    <a:pt x="2024167" y="760992"/>
                  </a:lnTo>
                  <a:lnTo>
                    <a:pt x="2026073" y="754646"/>
                  </a:lnTo>
                  <a:lnTo>
                    <a:pt x="2028613" y="748300"/>
                  </a:lnTo>
                  <a:lnTo>
                    <a:pt x="2031471" y="742271"/>
                  </a:lnTo>
                  <a:lnTo>
                    <a:pt x="2034329" y="736559"/>
                  </a:lnTo>
                  <a:lnTo>
                    <a:pt x="2037823" y="730530"/>
                  </a:lnTo>
                  <a:lnTo>
                    <a:pt x="2040998" y="724819"/>
                  </a:lnTo>
                  <a:lnTo>
                    <a:pt x="2045127" y="719741"/>
                  </a:lnTo>
                  <a:lnTo>
                    <a:pt x="2048937" y="714347"/>
                  </a:lnTo>
                  <a:lnTo>
                    <a:pt x="2053383" y="709587"/>
                  </a:lnTo>
                  <a:lnTo>
                    <a:pt x="2057829" y="704828"/>
                  </a:lnTo>
                  <a:lnTo>
                    <a:pt x="2062275" y="700702"/>
                  </a:lnTo>
                  <a:lnTo>
                    <a:pt x="2067674" y="695943"/>
                  </a:lnTo>
                  <a:lnTo>
                    <a:pt x="2072437" y="692135"/>
                  </a:lnTo>
                  <a:lnTo>
                    <a:pt x="2078154" y="688327"/>
                  </a:lnTo>
                  <a:lnTo>
                    <a:pt x="2083552" y="684519"/>
                  </a:lnTo>
                  <a:lnTo>
                    <a:pt x="2089268" y="681346"/>
                  </a:lnTo>
                  <a:lnTo>
                    <a:pt x="2095302" y="678173"/>
                  </a:lnTo>
                  <a:lnTo>
                    <a:pt x="2101018" y="675952"/>
                  </a:lnTo>
                  <a:lnTo>
                    <a:pt x="2107370" y="673413"/>
                  </a:lnTo>
                  <a:lnTo>
                    <a:pt x="2113721" y="670875"/>
                  </a:lnTo>
                  <a:lnTo>
                    <a:pt x="2120390" y="669288"/>
                  </a:lnTo>
                  <a:lnTo>
                    <a:pt x="2127059" y="667702"/>
                  </a:lnTo>
                  <a:lnTo>
                    <a:pt x="2133728" y="666432"/>
                  </a:lnTo>
                  <a:lnTo>
                    <a:pt x="2140079" y="665798"/>
                  </a:lnTo>
                  <a:lnTo>
                    <a:pt x="2147065" y="665163"/>
                  </a:lnTo>
                  <a:close/>
                  <a:moveTo>
                    <a:pt x="1426690" y="484188"/>
                  </a:moveTo>
                  <a:lnTo>
                    <a:pt x="1631151" y="484188"/>
                  </a:lnTo>
                  <a:lnTo>
                    <a:pt x="1634627" y="484505"/>
                  </a:lnTo>
                  <a:lnTo>
                    <a:pt x="1637787" y="484822"/>
                  </a:lnTo>
                  <a:lnTo>
                    <a:pt x="1640947" y="485773"/>
                  </a:lnTo>
                  <a:lnTo>
                    <a:pt x="1644107" y="486725"/>
                  </a:lnTo>
                  <a:lnTo>
                    <a:pt x="1646635" y="488310"/>
                  </a:lnTo>
                  <a:lnTo>
                    <a:pt x="1649479" y="489895"/>
                  </a:lnTo>
                  <a:lnTo>
                    <a:pt x="1652008" y="491798"/>
                  </a:lnTo>
                  <a:lnTo>
                    <a:pt x="1654536" y="493700"/>
                  </a:lnTo>
                  <a:lnTo>
                    <a:pt x="1656432" y="496237"/>
                  </a:lnTo>
                  <a:lnTo>
                    <a:pt x="1658328" y="498773"/>
                  </a:lnTo>
                  <a:lnTo>
                    <a:pt x="1659908" y="501310"/>
                  </a:lnTo>
                  <a:lnTo>
                    <a:pt x="1661488" y="504164"/>
                  </a:lnTo>
                  <a:lnTo>
                    <a:pt x="1662436" y="507334"/>
                  </a:lnTo>
                  <a:lnTo>
                    <a:pt x="1663068" y="510505"/>
                  </a:lnTo>
                  <a:lnTo>
                    <a:pt x="1663700" y="513676"/>
                  </a:lnTo>
                  <a:lnTo>
                    <a:pt x="1663700" y="517164"/>
                  </a:lnTo>
                  <a:lnTo>
                    <a:pt x="1663700" y="1389743"/>
                  </a:lnTo>
                  <a:lnTo>
                    <a:pt x="1663700" y="1393231"/>
                  </a:lnTo>
                  <a:lnTo>
                    <a:pt x="1663068" y="1396401"/>
                  </a:lnTo>
                  <a:lnTo>
                    <a:pt x="1662436" y="1399572"/>
                  </a:lnTo>
                  <a:lnTo>
                    <a:pt x="1661488" y="1402743"/>
                  </a:lnTo>
                  <a:lnTo>
                    <a:pt x="1659908" y="1405279"/>
                  </a:lnTo>
                  <a:lnTo>
                    <a:pt x="1658328" y="1408133"/>
                  </a:lnTo>
                  <a:lnTo>
                    <a:pt x="1656432" y="1410669"/>
                  </a:lnTo>
                  <a:lnTo>
                    <a:pt x="1654536" y="1413206"/>
                  </a:lnTo>
                  <a:lnTo>
                    <a:pt x="1652008" y="1415108"/>
                  </a:lnTo>
                  <a:lnTo>
                    <a:pt x="1649479" y="1417011"/>
                  </a:lnTo>
                  <a:lnTo>
                    <a:pt x="1646635" y="1418596"/>
                  </a:lnTo>
                  <a:lnTo>
                    <a:pt x="1644107" y="1420182"/>
                  </a:lnTo>
                  <a:lnTo>
                    <a:pt x="1640947" y="1421133"/>
                  </a:lnTo>
                  <a:lnTo>
                    <a:pt x="1637787" y="1421767"/>
                  </a:lnTo>
                  <a:lnTo>
                    <a:pt x="1634627" y="1422401"/>
                  </a:lnTo>
                  <a:lnTo>
                    <a:pt x="1631151" y="1422401"/>
                  </a:lnTo>
                  <a:lnTo>
                    <a:pt x="1426690" y="1422401"/>
                  </a:lnTo>
                  <a:lnTo>
                    <a:pt x="1423214" y="1422401"/>
                  </a:lnTo>
                  <a:lnTo>
                    <a:pt x="1420054" y="1421767"/>
                  </a:lnTo>
                  <a:lnTo>
                    <a:pt x="1416894" y="1421133"/>
                  </a:lnTo>
                  <a:lnTo>
                    <a:pt x="1413734" y="1420182"/>
                  </a:lnTo>
                  <a:lnTo>
                    <a:pt x="1411206" y="1418596"/>
                  </a:lnTo>
                  <a:lnTo>
                    <a:pt x="1408362" y="1417011"/>
                  </a:lnTo>
                  <a:lnTo>
                    <a:pt x="1405834" y="1415108"/>
                  </a:lnTo>
                  <a:lnTo>
                    <a:pt x="1403622" y="1413206"/>
                  </a:lnTo>
                  <a:lnTo>
                    <a:pt x="1401409" y="1410669"/>
                  </a:lnTo>
                  <a:lnTo>
                    <a:pt x="1399513" y="1408133"/>
                  </a:lnTo>
                  <a:lnTo>
                    <a:pt x="1397933" y="1405279"/>
                  </a:lnTo>
                  <a:lnTo>
                    <a:pt x="1396669" y="1402743"/>
                  </a:lnTo>
                  <a:lnTo>
                    <a:pt x="1395405" y="1399572"/>
                  </a:lnTo>
                  <a:lnTo>
                    <a:pt x="1394457" y="1396401"/>
                  </a:lnTo>
                  <a:lnTo>
                    <a:pt x="1394141" y="1393231"/>
                  </a:lnTo>
                  <a:lnTo>
                    <a:pt x="1393825" y="1389743"/>
                  </a:lnTo>
                  <a:lnTo>
                    <a:pt x="1393825" y="517164"/>
                  </a:lnTo>
                  <a:lnTo>
                    <a:pt x="1394141" y="513676"/>
                  </a:lnTo>
                  <a:lnTo>
                    <a:pt x="1394457" y="510505"/>
                  </a:lnTo>
                  <a:lnTo>
                    <a:pt x="1395405" y="507334"/>
                  </a:lnTo>
                  <a:lnTo>
                    <a:pt x="1396669" y="504164"/>
                  </a:lnTo>
                  <a:lnTo>
                    <a:pt x="1397933" y="501310"/>
                  </a:lnTo>
                  <a:lnTo>
                    <a:pt x="1399513" y="498773"/>
                  </a:lnTo>
                  <a:lnTo>
                    <a:pt x="1401409" y="496237"/>
                  </a:lnTo>
                  <a:lnTo>
                    <a:pt x="1403622" y="493700"/>
                  </a:lnTo>
                  <a:lnTo>
                    <a:pt x="1405834" y="491798"/>
                  </a:lnTo>
                  <a:lnTo>
                    <a:pt x="1408362" y="489895"/>
                  </a:lnTo>
                  <a:lnTo>
                    <a:pt x="1411206" y="488310"/>
                  </a:lnTo>
                  <a:lnTo>
                    <a:pt x="1413734" y="486725"/>
                  </a:lnTo>
                  <a:lnTo>
                    <a:pt x="1416894" y="485773"/>
                  </a:lnTo>
                  <a:lnTo>
                    <a:pt x="1420054" y="484822"/>
                  </a:lnTo>
                  <a:lnTo>
                    <a:pt x="1423214" y="484505"/>
                  </a:lnTo>
                  <a:lnTo>
                    <a:pt x="1426690" y="484188"/>
                  </a:lnTo>
                  <a:close/>
                  <a:moveTo>
                    <a:pt x="183794" y="0"/>
                  </a:moveTo>
                  <a:lnTo>
                    <a:pt x="193952" y="0"/>
                  </a:lnTo>
                  <a:lnTo>
                    <a:pt x="2827060" y="0"/>
                  </a:lnTo>
                  <a:lnTo>
                    <a:pt x="2837218" y="0"/>
                  </a:lnTo>
                  <a:lnTo>
                    <a:pt x="2847059" y="952"/>
                  </a:lnTo>
                  <a:lnTo>
                    <a:pt x="2856582" y="2539"/>
                  </a:lnTo>
                  <a:lnTo>
                    <a:pt x="2866105" y="4443"/>
                  </a:lnTo>
                  <a:lnTo>
                    <a:pt x="2875628" y="6982"/>
                  </a:lnTo>
                  <a:lnTo>
                    <a:pt x="2884516" y="10156"/>
                  </a:lnTo>
                  <a:lnTo>
                    <a:pt x="2893721" y="13964"/>
                  </a:lnTo>
                  <a:lnTo>
                    <a:pt x="2902292" y="17773"/>
                  </a:lnTo>
                  <a:lnTo>
                    <a:pt x="2911180" y="22851"/>
                  </a:lnTo>
                  <a:lnTo>
                    <a:pt x="2919433" y="27611"/>
                  </a:lnTo>
                  <a:lnTo>
                    <a:pt x="2927369" y="33324"/>
                  </a:lnTo>
                  <a:lnTo>
                    <a:pt x="2935623" y="39036"/>
                  </a:lnTo>
                  <a:lnTo>
                    <a:pt x="2942924" y="45384"/>
                  </a:lnTo>
                  <a:lnTo>
                    <a:pt x="2950225" y="52366"/>
                  </a:lnTo>
                  <a:lnTo>
                    <a:pt x="2957525" y="59665"/>
                  </a:lnTo>
                  <a:lnTo>
                    <a:pt x="2964192" y="67282"/>
                  </a:lnTo>
                  <a:lnTo>
                    <a:pt x="2970540" y="74899"/>
                  </a:lnTo>
                  <a:lnTo>
                    <a:pt x="2976571" y="83468"/>
                  </a:lnTo>
                  <a:lnTo>
                    <a:pt x="2982285" y="92037"/>
                  </a:lnTo>
                  <a:lnTo>
                    <a:pt x="2987682" y="101240"/>
                  </a:lnTo>
                  <a:lnTo>
                    <a:pt x="2992761" y="110444"/>
                  </a:lnTo>
                  <a:lnTo>
                    <a:pt x="2997522" y="119965"/>
                  </a:lnTo>
                  <a:lnTo>
                    <a:pt x="3001649" y="130121"/>
                  </a:lnTo>
                  <a:lnTo>
                    <a:pt x="3005458" y="140276"/>
                  </a:lnTo>
                  <a:lnTo>
                    <a:pt x="3008950" y="150749"/>
                  </a:lnTo>
                  <a:lnTo>
                    <a:pt x="3012124" y="161540"/>
                  </a:lnTo>
                  <a:lnTo>
                    <a:pt x="3014663" y="172330"/>
                  </a:lnTo>
                  <a:lnTo>
                    <a:pt x="3016885" y="183438"/>
                  </a:lnTo>
                  <a:lnTo>
                    <a:pt x="3018473" y="194546"/>
                  </a:lnTo>
                  <a:lnTo>
                    <a:pt x="3019742" y="205971"/>
                  </a:lnTo>
                  <a:lnTo>
                    <a:pt x="3020695" y="218031"/>
                  </a:lnTo>
                  <a:lnTo>
                    <a:pt x="3021012" y="229774"/>
                  </a:lnTo>
                  <a:lnTo>
                    <a:pt x="3021012" y="1276768"/>
                  </a:lnTo>
                  <a:lnTo>
                    <a:pt x="3013711" y="1272642"/>
                  </a:lnTo>
                  <a:lnTo>
                    <a:pt x="3006410" y="1268833"/>
                  </a:lnTo>
                  <a:lnTo>
                    <a:pt x="2999109" y="1265342"/>
                  </a:lnTo>
                  <a:lnTo>
                    <a:pt x="2991808" y="1262169"/>
                  </a:lnTo>
                  <a:lnTo>
                    <a:pt x="2983872" y="1258995"/>
                  </a:lnTo>
                  <a:lnTo>
                    <a:pt x="2976254" y="1256139"/>
                  </a:lnTo>
                  <a:lnTo>
                    <a:pt x="2968318" y="1253282"/>
                  </a:lnTo>
                  <a:lnTo>
                    <a:pt x="2960382" y="1251061"/>
                  </a:lnTo>
                  <a:lnTo>
                    <a:pt x="2952129" y="1248839"/>
                  </a:lnTo>
                  <a:lnTo>
                    <a:pt x="2944193" y="1247252"/>
                  </a:lnTo>
                  <a:lnTo>
                    <a:pt x="2935940" y="1245348"/>
                  </a:lnTo>
                  <a:lnTo>
                    <a:pt x="2927369" y="1244079"/>
                  </a:lnTo>
                  <a:lnTo>
                    <a:pt x="2919116" y="1242809"/>
                  </a:lnTo>
                  <a:lnTo>
                    <a:pt x="2910863" y="1242175"/>
                  </a:lnTo>
                  <a:lnTo>
                    <a:pt x="2901975" y="1241540"/>
                  </a:lnTo>
                  <a:lnTo>
                    <a:pt x="2893404" y="1241540"/>
                  </a:lnTo>
                  <a:lnTo>
                    <a:pt x="2646123" y="1213294"/>
                  </a:lnTo>
                  <a:lnTo>
                    <a:pt x="2646123" y="313876"/>
                  </a:lnTo>
                  <a:lnTo>
                    <a:pt x="374889" y="313876"/>
                  </a:lnTo>
                  <a:lnTo>
                    <a:pt x="374889" y="1959424"/>
                  </a:lnTo>
                  <a:lnTo>
                    <a:pt x="1610021" y="1959424"/>
                  </a:lnTo>
                  <a:lnTo>
                    <a:pt x="1923646" y="2273300"/>
                  </a:lnTo>
                  <a:lnTo>
                    <a:pt x="193952" y="2273300"/>
                  </a:lnTo>
                  <a:lnTo>
                    <a:pt x="183794" y="2273300"/>
                  </a:lnTo>
                  <a:lnTo>
                    <a:pt x="173953" y="2272348"/>
                  </a:lnTo>
                  <a:lnTo>
                    <a:pt x="164113" y="2270761"/>
                  </a:lnTo>
                  <a:lnTo>
                    <a:pt x="154908" y="2268857"/>
                  </a:lnTo>
                  <a:lnTo>
                    <a:pt x="145385" y="2266318"/>
                  </a:lnTo>
                  <a:lnTo>
                    <a:pt x="136496" y="2263144"/>
                  </a:lnTo>
                  <a:lnTo>
                    <a:pt x="127291" y="2259336"/>
                  </a:lnTo>
                  <a:lnTo>
                    <a:pt x="118720" y="2255528"/>
                  </a:lnTo>
                  <a:lnTo>
                    <a:pt x="109832" y="2250450"/>
                  </a:lnTo>
                  <a:lnTo>
                    <a:pt x="101579" y="2245689"/>
                  </a:lnTo>
                  <a:lnTo>
                    <a:pt x="93326" y="2240294"/>
                  </a:lnTo>
                  <a:lnTo>
                    <a:pt x="85390" y="2234264"/>
                  </a:lnTo>
                  <a:lnTo>
                    <a:pt x="77771" y="2227917"/>
                  </a:lnTo>
                  <a:lnTo>
                    <a:pt x="70470" y="2220935"/>
                  </a:lnTo>
                  <a:lnTo>
                    <a:pt x="63487" y="2213635"/>
                  </a:lnTo>
                  <a:lnTo>
                    <a:pt x="56821" y="2206018"/>
                  </a:lnTo>
                  <a:lnTo>
                    <a:pt x="50472" y="2198402"/>
                  </a:lnTo>
                  <a:lnTo>
                    <a:pt x="44441" y="2189833"/>
                  </a:lnTo>
                  <a:lnTo>
                    <a:pt x="38727" y="2181264"/>
                  </a:lnTo>
                  <a:lnTo>
                    <a:pt x="33013" y="2172060"/>
                  </a:lnTo>
                  <a:lnTo>
                    <a:pt x="28252" y="2162856"/>
                  </a:lnTo>
                  <a:lnTo>
                    <a:pt x="23490" y="2153335"/>
                  </a:lnTo>
                  <a:lnTo>
                    <a:pt x="19364" y="2143180"/>
                  </a:lnTo>
                  <a:lnTo>
                    <a:pt x="15237" y="2133024"/>
                  </a:lnTo>
                  <a:lnTo>
                    <a:pt x="11745" y="2122551"/>
                  </a:lnTo>
                  <a:lnTo>
                    <a:pt x="8888" y="2112078"/>
                  </a:lnTo>
                  <a:lnTo>
                    <a:pt x="6349" y="2100970"/>
                  </a:lnTo>
                  <a:lnTo>
                    <a:pt x="3809" y="2089862"/>
                  </a:lnTo>
                  <a:lnTo>
                    <a:pt x="2540" y="2078754"/>
                  </a:lnTo>
                  <a:lnTo>
                    <a:pt x="952" y="2067329"/>
                  </a:lnTo>
                  <a:lnTo>
                    <a:pt x="318" y="2055269"/>
                  </a:lnTo>
                  <a:lnTo>
                    <a:pt x="0" y="2043844"/>
                  </a:lnTo>
                  <a:lnTo>
                    <a:pt x="0" y="229774"/>
                  </a:lnTo>
                  <a:lnTo>
                    <a:pt x="318" y="218031"/>
                  </a:lnTo>
                  <a:lnTo>
                    <a:pt x="952" y="205971"/>
                  </a:lnTo>
                  <a:lnTo>
                    <a:pt x="2540" y="194546"/>
                  </a:lnTo>
                  <a:lnTo>
                    <a:pt x="3809" y="183438"/>
                  </a:lnTo>
                  <a:lnTo>
                    <a:pt x="6349" y="172330"/>
                  </a:lnTo>
                  <a:lnTo>
                    <a:pt x="8888" y="161540"/>
                  </a:lnTo>
                  <a:lnTo>
                    <a:pt x="11745" y="150749"/>
                  </a:lnTo>
                  <a:lnTo>
                    <a:pt x="15237" y="140276"/>
                  </a:lnTo>
                  <a:lnTo>
                    <a:pt x="19364" y="130121"/>
                  </a:lnTo>
                  <a:lnTo>
                    <a:pt x="23490" y="119965"/>
                  </a:lnTo>
                  <a:lnTo>
                    <a:pt x="28252" y="110444"/>
                  </a:lnTo>
                  <a:lnTo>
                    <a:pt x="33013" y="101240"/>
                  </a:lnTo>
                  <a:lnTo>
                    <a:pt x="38727" y="92037"/>
                  </a:lnTo>
                  <a:lnTo>
                    <a:pt x="44441" y="83468"/>
                  </a:lnTo>
                  <a:lnTo>
                    <a:pt x="50472" y="74899"/>
                  </a:lnTo>
                  <a:lnTo>
                    <a:pt x="56821" y="67282"/>
                  </a:lnTo>
                  <a:lnTo>
                    <a:pt x="63487" y="59665"/>
                  </a:lnTo>
                  <a:lnTo>
                    <a:pt x="70470" y="52366"/>
                  </a:lnTo>
                  <a:lnTo>
                    <a:pt x="77771" y="45384"/>
                  </a:lnTo>
                  <a:lnTo>
                    <a:pt x="85390" y="39036"/>
                  </a:lnTo>
                  <a:lnTo>
                    <a:pt x="93326" y="33324"/>
                  </a:lnTo>
                  <a:lnTo>
                    <a:pt x="101579" y="27611"/>
                  </a:lnTo>
                  <a:lnTo>
                    <a:pt x="109832" y="22851"/>
                  </a:lnTo>
                  <a:lnTo>
                    <a:pt x="118720" y="17773"/>
                  </a:lnTo>
                  <a:lnTo>
                    <a:pt x="127291" y="13964"/>
                  </a:lnTo>
                  <a:lnTo>
                    <a:pt x="136496" y="10156"/>
                  </a:lnTo>
                  <a:lnTo>
                    <a:pt x="145385" y="6982"/>
                  </a:lnTo>
                  <a:lnTo>
                    <a:pt x="154908" y="4443"/>
                  </a:lnTo>
                  <a:lnTo>
                    <a:pt x="164113" y="2539"/>
                  </a:lnTo>
                  <a:lnTo>
                    <a:pt x="173953" y="952"/>
                  </a:lnTo>
                  <a:lnTo>
                    <a:pt x="183794" y="0"/>
                  </a:lnTo>
                  <a:close/>
                </a:path>
              </a:pathLst>
            </a:custGeom>
            <a:solidFill>
              <a:srgbClr val="2F5EB0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ctr">
              <a:scene3d>
                <a:camera prst="orthographicFront"/>
                <a:lightRig rig="threePt" dir="t"/>
              </a:scene3d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7" name="Title 28">
            <a:extLst>
              <a:ext uri="{FF2B5EF4-FFF2-40B4-BE49-F238E27FC236}">
                <a16:creationId xmlns:a16="http://schemas.microsoft.com/office/drawing/2014/main" id="{1554380B-ABC7-DB8F-F168-37EF4D83C2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1383793" y="4813526"/>
            <a:ext cx="1064230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4400" kern="1200" cap="none" spc="0" baseline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2722EBE0-EBBC-350E-465A-07CB00C367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87022" y="170672"/>
            <a:ext cx="10491834" cy="610332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0" indent="0">
              <a:buNone/>
              <a:defRPr lang="en-US" sz="2800">
                <a:solidFill>
                  <a:srgbClr val="2F5EB0"/>
                </a:solidFill>
                <a:effectLst>
                  <a:outerShdw blurRad="38100" dist="25400" dir="2700000" algn="tl">
                    <a:srgbClr val="000000">
                      <a:alpha val="0"/>
                    </a:srgbClr>
                  </a:outerShdw>
                </a:effectLst>
                <a:sym typeface="Franklin Gothic Book" charset="0"/>
              </a:defRPr>
            </a:lvl1pPr>
          </a:lstStyle>
          <a:p>
            <a:pPr lvl="0" fontAlgn="base">
              <a:spcAft>
                <a:spcPct val="0"/>
              </a:spcAft>
            </a:pPr>
            <a:endParaRPr lang="en-US"/>
          </a:p>
        </p:txBody>
      </p:sp>
      <p:sp>
        <p:nvSpPr>
          <p:cNvPr id="44" name="矩形 55">
            <a:extLst>
              <a:ext uri="{FF2B5EF4-FFF2-40B4-BE49-F238E27FC236}">
                <a16:creationId xmlns:a16="http://schemas.microsoft.com/office/drawing/2014/main" id="{239F7F09-6533-7045-7815-DA67D3E547F3}"/>
              </a:ext>
            </a:extLst>
          </p:cNvPr>
          <p:cNvSpPr/>
          <p:nvPr userDrawn="1"/>
        </p:nvSpPr>
        <p:spPr>
          <a:xfrm>
            <a:off x="1" y="743"/>
            <a:ext cx="1038617" cy="61489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45" name="组合 56">
            <a:extLst>
              <a:ext uri="{FF2B5EF4-FFF2-40B4-BE49-F238E27FC236}">
                <a16:creationId xmlns:a16="http://schemas.microsoft.com/office/drawing/2014/main" id="{98158323-9626-BE04-2E07-5B21FB168F33}"/>
              </a:ext>
            </a:extLst>
          </p:cNvPr>
          <p:cNvGrpSpPr/>
          <p:nvPr userDrawn="1"/>
        </p:nvGrpSpPr>
        <p:grpSpPr>
          <a:xfrm>
            <a:off x="203430" y="743"/>
            <a:ext cx="607409" cy="882240"/>
            <a:chOff x="841003" y="360040"/>
            <a:chExt cx="504056" cy="836712"/>
          </a:xfr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</p:grpSpPr>
        <p:sp>
          <p:nvSpPr>
            <p:cNvPr id="46" name="矩形 57">
              <a:extLst>
                <a:ext uri="{FF2B5EF4-FFF2-40B4-BE49-F238E27FC236}">
                  <a16:creationId xmlns:a16="http://schemas.microsoft.com/office/drawing/2014/main" id="{7F34C17F-D534-DBBD-A6CC-DD1CDCEECD98}"/>
                </a:ext>
              </a:extLst>
            </p:cNvPr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7" name="等腰三角形 58">
              <a:extLst>
                <a:ext uri="{FF2B5EF4-FFF2-40B4-BE49-F238E27FC236}">
                  <a16:creationId xmlns:a16="http://schemas.microsoft.com/office/drawing/2014/main" id="{2B2CA5F1-4BD6-1D9B-93D0-D2855FEDD144}"/>
                </a:ext>
              </a:extLst>
            </p:cNvPr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49" name="KSO_Shape">
            <a:extLst>
              <a:ext uri="{FF2B5EF4-FFF2-40B4-BE49-F238E27FC236}">
                <a16:creationId xmlns:a16="http://schemas.microsoft.com/office/drawing/2014/main" id="{92BEF265-33ED-111C-A0BF-F293B470570C}"/>
              </a:ext>
            </a:extLst>
          </p:cNvPr>
          <p:cNvSpPr/>
          <p:nvPr userDrawn="1"/>
        </p:nvSpPr>
        <p:spPr bwMode="auto">
          <a:xfrm>
            <a:off x="352751" y="269205"/>
            <a:ext cx="308767" cy="234148"/>
          </a:xfrm>
          <a:custGeom>
            <a:gdLst>
              <a:gd name="T0" fmla="*/ 104753 w 3040062"/>
              <a:gd name="T1" fmla="*/ 1241540 h 2303463"/>
              <a:gd name="T2" fmla="*/ 251725 w 3040062"/>
              <a:gd name="T3" fmla="*/ 1260899 h 2303463"/>
              <a:gd name="T4" fmla="*/ 265692 w 3040062"/>
              <a:gd name="T5" fmla="*/ 1110467 h 2303463"/>
              <a:gd name="T6" fmla="*/ 844867 w 3040062"/>
              <a:gd name="T7" fmla="*/ 970596 h 2303463"/>
              <a:gd name="T8" fmla="*/ 870584 w 3040062"/>
              <a:gd name="T9" fmla="*/ 987377 h 2303463"/>
              <a:gd name="T10" fmla="*/ 872172 w 3040062"/>
              <a:gd name="T11" fmla="*/ 1402771 h 2303463"/>
              <a:gd name="T12" fmla="*/ 848359 w 3040062"/>
              <a:gd name="T13" fmla="*/ 1421768 h 2303463"/>
              <a:gd name="T14" fmla="*/ 615315 w 3040062"/>
              <a:gd name="T15" fmla="*/ 1415119 h 2303463"/>
              <a:gd name="T16" fmla="*/ 603250 w 3040062"/>
              <a:gd name="T17" fmla="*/ 1002891 h 2303463"/>
              <a:gd name="T18" fmla="*/ 617855 w 3040062"/>
              <a:gd name="T19" fmla="*/ 975662 h 2303463"/>
              <a:gd name="T20" fmla="*/ 1240437 w 3040062"/>
              <a:gd name="T21" fmla="*/ 749300 h 2303463"/>
              <a:gd name="T22" fmla="*/ 1265867 w 3040062"/>
              <a:gd name="T23" fmla="*/ 766421 h 2303463"/>
              <a:gd name="T24" fmla="*/ 1267138 w 3040062"/>
              <a:gd name="T25" fmla="*/ 1402743 h 2303463"/>
              <a:gd name="T26" fmla="*/ 1243616 w 3040062"/>
              <a:gd name="T27" fmla="*/ 1421766 h 2303463"/>
              <a:gd name="T28" fmla="*/ 1010298 w 3040062"/>
              <a:gd name="T29" fmla="*/ 1415108 h 2303463"/>
              <a:gd name="T30" fmla="*/ 998537 w 3040062"/>
              <a:gd name="T31" fmla="*/ 782273 h 2303463"/>
              <a:gd name="T32" fmla="*/ 1012841 w 3040062"/>
              <a:gd name="T33" fmla="*/ 755007 h 2303463"/>
              <a:gd name="T34" fmla="*/ 2175011 w 3040062"/>
              <a:gd name="T35" fmla="*/ 666432 h 2303463"/>
              <a:gd name="T36" fmla="*/ 2235666 w 3040062"/>
              <a:gd name="T37" fmla="*/ 692135 h 2303463"/>
              <a:gd name="T38" fmla="*/ 2277268 w 3040062"/>
              <a:gd name="T39" fmla="*/ 742271 h 2303463"/>
              <a:gd name="T40" fmla="*/ 2290605 w 3040062"/>
              <a:gd name="T41" fmla="*/ 1286150 h 2303463"/>
              <a:gd name="T42" fmla="*/ 2948603 w 3040062"/>
              <a:gd name="T43" fmla="*/ 1365796 h 2303463"/>
              <a:gd name="T44" fmla="*/ 3005765 w 3040062"/>
              <a:gd name="T45" fmla="*/ 1408316 h 2303463"/>
              <a:gd name="T46" fmla="*/ 3036887 w 3040062"/>
              <a:gd name="T47" fmla="*/ 1473366 h 2303463"/>
              <a:gd name="T48" fmla="*/ 3035616 w 3040062"/>
              <a:gd name="T49" fmla="*/ 2191451 h 2303463"/>
              <a:gd name="T50" fmla="*/ 3001319 w 3040062"/>
              <a:gd name="T51" fmla="*/ 2254597 h 2303463"/>
              <a:gd name="T52" fmla="*/ 2941934 w 3040062"/>
              <a:gd name="T53" fmla="*/ 2294578 h 2303463"/>
              <a:gd name="T54" fmla="*/ 2171200 w 3040062"/>
              <a:gd name="T55" fmla="*/ 2303146 h 2303463"/>
              <a:gd name="T56" fmla="*/ 2113403 w 3040062"/>
              <a:gd name="T57" fmla="*/ 2292040 h 2303463"/>
              <a:gd name="T58" fmla="*/ 1552263 w 3040062"/>
              <a:gd name="T59" fmla="*/ 1741815 h 2303463"/>
              <a:gd name="T60" fmla="*/ 1526223 w 3040062"/>
              <a:gd name="T61" fmla="*/ 1686919 h 2303463"/>
              <a:gd name="T62" fmla="*/ 1529081 w 3040062"/>
              <a:gd name="T63" fmla="*/ 1626946 h 2303463"/>
              <a:gd name="T64" fmla="*/ 1560520 w 3040062"/>
              <a:gd name="T65" fmla="*/ 1574272 h 2303463"/>
              <a:gd name="T66" fmla="*/ 1612919 w 3040062"/>
              <a:gd name="T67" fmla="*/ 1542858 h 2303463"/>
              <a:gd name="T68" fmla="*/ 1673891 w 3040062"/>
              <a:gd name="T69" fmla="*/ 1539685 h 2303463"/>
              <a:gd name="T70" fmla="*/ 1728513 w 3040062"/>
              <a:gd name="T71" fmla="*/ 1565705 h 2303463"/>
              <a:gd name="T72" fmla="*/ 2024167 w 3040062"/>
              <a:gd name="T73" fmla="*/ 760992 h 2303463"/>
              <a:gd name="T74" fmla="*/ 2057829 w 3040062"/>
              <a:gd name="T75" fmla="*/ 704828 h 2303463"/>
              <a:gd name="T76" fmla="*/ 2113721 w 3040062"/>
              <a:gd name="T77" fmla="*/ 670875 h 2303463"/>
              <a:gd name="T78" fmla="*/ 1640947 w 3040062"/>
              <a:gd name="T79" fmla="*/ 485773 h 2303463"/>
              <a:gd name="T80" fmla="*/ 1662436 w 3040062"/>
              <a:gd name="T81" fmla="*/ 507334 h 2303463"/>
              <a:gd name="T82" fmla="*/ 1658328 w 3040062"/>
              <a:gd name="T83" fmla="*/ 1408133 h 2303463"/>
              <a:gd name="T84" fmla="*/ 1631151 w 3040062"/>
              <a:gd name="T85" fmla="*/ 1422401 h 2303463"/>
              <a:gd name="T86" fmla="*/ 1401409 w 3040062"/>
              <a:gd name="T87" fmla="*/ 1410669 h 2303463"/>
              <a:gd name="T88" fmla="*/ 1394457 w 3040062"/>
              <a:gd name="T89" fmla="*/ 510505 h 2303463"/>
              <a:gd name="T90" fmla="*/ 1413734 w 3040062"/>
              <a:gd name="T91" fmla="*/ 486725 h 2303463"/>
              <a:gd name="T92" fmla="*/ 2856582 w 3040062"/>
              <a:gd name="T93" fmla="*/ 2539 h 2303463"/>
              <a:gd name="T94" fmla="*/ 2942924 w 3040062"/>
              <a:gd name="T95" fmla="*/ 45384 h 2303463"/>
              <a:gd name="T96" fmla="*/ 3001649 w 3040062"/>
              <a:gd name="T97" fmla="*/ 130121 h 2303463"/>
              <a:gd name="T98" fmla="*/ 3021012 w 3040062"/>
              <a:gd name="T99" fmla="*/ 1276768 h 2303463"/>
              <a:gd name="T100" fmla="*/ 2944193 w 3040062"/>
              <a:gd name="T101" fmla="*/ 1247252 h 2303463"/>
              <a:gd name="T102" fmla="*/ 374889 w 3040062"/>
              <a:gd name="T103" fmla="*/ 1959424 h 2303463"/>
              <a:gd name="T104" fmla="*/ 127291 w 3040062"/>
              <a:gd name="T105" fmla="*/ 2259336 h 2303463"/>
              <a:gd name="T106" fmla="*/ 50472 w 3040062"/>
              <a:gd name="T107" fmla="*/ 2198402 h 2303463"/>
              <a:gd name="T108" fmla="*/ 6349 w 3040062"/>
              <a:gd name="T109" fmla="*/ 2100970 h 2303463"/>
              <a:gd name="T110" fmla="*/ 3809 w 3040062"/>
              <a:gd name="T111" fmla="*/ 183438 h 2303463"/>
              <a:gd name="T112" fmla="*/ 44441 w 3040062"/>
              <a:gd name="T113" fmla="*/ 83468 h 2303463"/>
              <a:gd name="T114" fmla="*/ 118720 w 3040062"/>
              <a:gd name="T115" fmla="*/ 17773 h 230346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3040062" h="2303463">
                <a:moveTo>
                  <a:pt x="124116" y="1098725"/>
                </a:moveTo>
                <a:lnTo>
                  <a:pt x="120307" y="1099042"/>
                </a:lnTo>
                <a:lnTo>
                  <a:pt x="116498" y="1099994"/>
                </a:lnTo>
                <a:lnTo>
                  <a:pt x="113324" y="1101898"/>
                </a:lnTo>
                <a:lnTo>
                  <a:pt x="110467" y="1104120"/>
                </a:lnTo>
                <a:lnTo>
                  <a:pt x="108245" y="1107294"/>
                </a:lnTo>
                <a:lnTo>
                  <a:pt x="106340" y="1110467"/>
                </a:lnTo>
                <a:lnTo>
                  <a:pt x="105071" y="1114276"/>
                </a:lnTo>
                <a:lnTo>
                  <a:pt x="104753" y="1118084"/>
                </a:lnTo>
                <a:lnTo>
                  <a:pt x="104753" y="1241540"/>
                </a:lnTo>
                <a:lnTo>
                  <a:pt x="105071" y="1245348"/>
                </a:lnTo>
                <a:lnTo>
                  <a:pt x="106340" y="1249157"/>
                </a:lnTo>
                <a:lnTo>
                  <a:pt x="108245" y="1252330"/>
                </a:lnTo>
                <a:lnTo>
                  <a:pt x="110467" y="1255187"/>
                </a:lnTo>
                <a:lnTo>
                  <a:pt x="113324" y="1257726"/>
                </a:lnTo>
                <a:lnTo>
                  <a:pt x="116498" y="1259312"/>
                </a:lnTo>
                <a:lnTo>
                  <a:pt x="120307" y="1260899"/>
                </a:lnTo>
                <a:lnTo>
                  <a:pt x="124116" y="1261217"/>
                </a:lnTo>
                <a:lnTo>
                  <a:pt x="247598" y="1261217"/>
                </a:lnTo>
                <a:lnTo>
                  <a:pt x="251725" y="1260899"/>
                </a:lnTo>
                <a:lnTo>
                  <a:pt x="255216" y="1259312"/>
                </a:lnTo>
                <a:lnTo>
                  <a:pt x="258708" y="1257726"/>
                </a:lnTo>
                <a:lnTo>
                  <a:pt x="261565" y="1255187"/>
                </a:lnTo>
                <a:lnTo>
                  <a:pt x="264105" y="1252330"/>
                </a:lnTo>
                <a:lnTo>
                  <a:pt x="265692" y="1249157"/>
                </a:lnTo>
                <a:lnTo>
                  <a:pt x="266644" y="1245348"/>
                </a:lnTo>
                <a:lnTo>
                  <a:pt x="266961" y="1241540"/>
                </a:lnTo>
                <a:lnTo>
                  <a:pt x="266961" y="1118084"/>
                </a:lnTo>
                <a:lnTo>
                  <a:pt x="266644" y="1114276"/>
                </a:lnTo>
                <a:lnTo>
                  <a:pt x="265692" y="1110467"/>
                </a:lnTo>
                <a:lnTo>
                  <a:pt x="264105" y="1107294"/>
                </a:lnTo>
                <a:lnTo>
                  <a:pt x="261565" y="1104120"/>
                </a:lnTo>
                <a:lnTo>
                  <a:pt x="258708" y="1101898"/>
                </a:lnTo>
                <a:lnTo>
                  <a:pt x="255216" y="1099994"/>
                </a:lnTo>
                <a:lnTo>
                  <a:pt x="251725" y="1099042"/>
                </a:lnTo>
                <a:lnTo>
                  <a:pt x="247598" y="1098725"/>
                </a:lnTo>
                <a:lnTo>
                  <a:pt x="124116" y="1098725"/>
                </a:lnTo>
                <a:close/>
                <a:moveTo>
                  <a:pt x="636270" y="969963"/>
                </a:moveTo>
                <a:lnTo>
                  <a:pt x="841692" y="969963"/>
                </a:lnTo>
                <a:lnTo>
                  <a:pt x="844867" y="970596"/>
                </a:lnTo>
                <a:lnTo>
                  <a:pt x="848359" y="970913"/>
                </a:lnTo>
                <a:lnTo>
                  <a:pt x="851534" y="971546"/>
                </a:lnTo>
                <a:lnTo>
                  <a:pt x="854709" y="972813"/>
                </a:lnTo>
                <a:lnTo>
                  <a:pt x="857567" y="974396"/>
                </a:lnTo>
                <a:lnTo>
                  <a:pt x="860107" y="975662"/>
                </a:lnTo>
                <a:lnTo>
                  <a:pt x="862647" y="977878"/>
                </a:lnTo>
                <a:lnTo>
                  <a:pt x="865187" y="979778"/>
                </a:lnTo>
                <a:lnTo>
                  <a:pt x="867092" y="982311"/>
                </a:lnTo>
                <a:lnTo>
                  <a:pt x="868997" y="984844"/>
                </a:lnTo>
                <a:lnTo>
                  <a:pt x="870584" y="987377"/>
                </a:lnTo>
                <a:lnTo>
                  <a:pt x="872172" y="990226"/>
                </a:lnTo>
                <a:lnTo>
                  <a:pt x="873124" y="993076"/>
                </a:lnTo>
                <a:lnTo>
                  <a:pt x="873760" y="996242"/>
                </a:lnTo>
                <a:lnTo>
                  <a:pt x="874712" y="999725"/>
                </a:lnTo>
                <a:lnTo>
                  <a:pt x="874712" y="1002891"/>
                </a:lnTo>
                <a:lnTo>
                  <a:pt x="874712" y="1389790"/>
                </a:lnTo>
                <a:lnTo>
                  <a:pt x="874712" y="1393273"/>
                </a:lnTo>
                <a:lnTo>
                  <a:pt x="873760" y="1396439"/>
                </a:lnTo>
                <a:lnTo>
                  <a:pt x="873124" y="1399605"/>
                </a:lnTo>
                <a:lnTo>
                  <a:pt x="872172" y="1402771"/>
                </a:lnTo>
                <a:lnTo>
                  <a:pt x="870584" y="1405304"/>
                </a:lnTo>
                <a:lnTo>
                  <a:pt x="868997" y="1408154"/>
                </a:lnTo>
                <a:lnTo>
                  <a:pt x="867092" y="1410686"/>
                </a:lnTo>
                <a:lnTo>
                  <a:pt x="865187" y="1413219"/>
                </a:lnTo>
                <a:lnTo>
                  <a:pt x="862647" y="1415119"/>
                </a:lnTo>
                <a:lnTo>
                  <a:pt x="860107" y="1417019"/>
                </a:lnTo>
                <a:lnTo>
                  <a:pt x="857567" y="1418602"/>
                </a:lnTo>
                <a:lnTo>
                  <a:pt x="854709" y="1420185"/>
                </a:lnTo>
                <a:lnTo>
                  <a:pt x="851534" y="1421135"/>
                </a:lnTo>
                <a:lnTo>
                  <a:pt x="848359" y="1421768"/>
                </a:lnTo>
                <a:lnTo>
                  <a:pt x="844867" y="1422401"/>
                </a:lnTo>
                <a:lnTo>
                  <a:pt x="841692" y="1422401"/>
                </a:lnTo>
                <a:lnTo>
                  <a:pt x="636270" y="1422401"/>
                </a:lnTo>
                <a:lnTo>
                  <a:pt x="632777" y="1422401"/>
                </a:lnTo>
                <a:lnTo>
                  <a:pt x="629920" y="1421768"/>
                </a:lnTo>
                <a:lnTo>
                  <a:pt x="626745" y="1421135"/>
                </a:lnTo>
                <a:lnTo>
                  <a:pt x="623570" y="1420185"/>
                </a:lnTo>
                <a:lnTo>
                  <a:pt x="620713" y="1418602"/>
                </a:lnTo>
                <a:lnTo>
                  <a:pt x="617855" y="1417019"/>
                </a:lnTo>
                <a:lnTo>
                  <a:pt x="615315" y="1415119"/>
                </a:lnTo>
                <a:lnTo>
                  <a:pt x="613093" y="1413219"/>
                </a:lnTo>
                <a:lnTo>
                  <a:pt x="610870" y="1410686"/>
                </a:lnTo>
                <a:lnTo>
                  <a:pt x="608965" y="1408154"/>
                </a:lnTo>
                <a:lnTo>
                  <a:pt x="607378" y="1405304"/>
                </a:lnTo>
                <a:lnTo>
                  <a:pt x="606108" y="1402771"/>
                </a:lnTo>
                <a:lnTo>
                  <a:pt x="605155" y="1399605"/>
                </a:lnTo>
                <a:lnTo>
                  <a:pt x="603885" y="1396439"/>
                </a:lnTo>
                <a:lnTo>
                  <a:pt x="603568" y="1393273"/>
                </a:lnTo>
                <a:lnTo>
                  <a:pt x="603250" y="1389790"/>
                </a:lnTo>
                <a:lnTo>
                  <a:pt x="603250" y="1002891"/>
                </a:lnTo>
                <a:lnTo>
                  <a:pt x="603568" y="999725"/>
                </a:lnTo>
                <a:lnTo>
                  <a:pt x="603885" y="996242"/>
                </a:lnTo>
                <a:lnTo>
                  <a:pt x="605155" y="993076"/>
                </a:lnTo>
                <a:lnTo>
                  <a:pt x="606108" y="990226"/>
                </a:lnTo>
                <a:lnTo>
                  <a:pt x="607378" y="987377"/>
                </a:lnTo>
                <a:lnTo>
                  <a:pt x="608965" y="984844"/>
                </a:lnTo>
                <a:lnTo>
                  <a:pt x="610870" y="982311"/>
                </a:lnTo>
                <a:lnTo>
                  <a:pt x="613093" y="979778"/>
                </a:lnTo>
                <a:lnTo>
                  <a:pt x="615315" y="977878"/>
                </a:lnTo>
                <a:lnTo>
                  <a:pt x="617855" y="975662"/>
                </a:lnTo>
                <a:lnTo>
                  <a:pt x="620713" y="974396"/>
                </a:lnTo>
                <a:lnTo>
                  <a:pt x="623570" y="972813"/>
                </a:lnTo>
                <a:lnTo>
                  <a:pt x="626745" y="971546"/>
                </a:lnTo>
                <a:lnTo>
                  <a:pt x="629920" y="970913"/>
                </a:lnTo>
                <a:lnTo>
                  <a:pt x="632777" y="970596"/>
                </a:lnTo>
                <a:lnTo>
                  <a:pt x="636270" y="969963"/>
                </a:lnTo>
                <a:close/>
                <a:moveTo>
                  <a:pt x="1027781" y="749300"/>
                </a:moveTo>
                <a:lnTo>
                  <a:pt x="1031278" y="749300"/>
                </a:lnTo>
                <a:lnTo>
                  <a:pt x="1236940" y="749300"/>
                </a:lnTo>
                <a:lnTo>
                  <a:pt x="1240437" y="749300"/>
                </a:lnTo>
                <a:lnTo>
                  <a:pt x="1243616" y="750251"/>
                </a:lnTo>
                <a:lnTo>
                  <a:pt x="1246476" y="750885"/>
                </a:lnTo>
                <a:lnTo>
                  <a:pt x="1249655" y="751837"/>
                </a:lnTo>
                <a:lnTo>
                  <a:pt x="1252516" y="753105"/>
                </a:lnTo>
                <a:lnTo>
                  <a:pt x="1255377" y="755007"/>
                </a:lnTo>
                <a:lnTo>
                  <a:pt x="1257920" y="756592"/>
                </a:lnTo>
                <a:lnTo>
                  <a:pt x="1260145" y="758812"/>
                </a:lnTo>
                <a:lnTo>
                  <a:pt x="1262370" y="761348"/>
                </a:lnTo>
                <a:lnTo>
                  <a:pt x="1264595" y="763567"/>
                </a:lnTo>
                <a:lnTo>
                  <a:pt x="1265867" y="766421"/>
                </a:lnTo>
                <a:lnTo>
                  <a:pt x="1267138" y="769274"/>
                </a:lnTo>
                <a:lnTo>
                  <a:pt x="1268410" y="772445"/>
                </a:lnTo>
                <a:lnTo>
                  <a:pt x="1269363" y="775615"/>
                </a:lnTo>
                <a:lnTo>
                  <a:pt x="1269681" y="778786"/>
                </a:lnTo>
                <a:lnTo>
                  <a:pt x="1269999" y="782273"/>
                </a:lnTo>
                <a:lnTo>
                  <a:pt x="1269999" y="1389744"/>
                </a:lnTo>
                <a:lnTo>
                  <a:pt x="1269681" y="1393231"/>
                </a:lnTo>
                <a:lnTo>
                  <a:pt x="1269363" y="1396402"/>
                </a:lnTo>
                <a:lnTo>
                  <a:pt x="1268410" y="1399572"/>
                </a:lnTo>
                <a:lnTo>
                  <a:pt x="1267138" y="1402743"/>
                </a:lnTo>
                <a:lnTo>
                  <a:pt x="1265867" y="1405279"/>
                </a:lnTo>
                <a:lnTo>
                  <a:pt x="1264595" y="1408133"/>
                </a:lnTo>
                <a:lnTo>
                  <a:pt x="1262370" y="1410669"/>
                </a:lnTo>
                <a:lnTo>
                  <a:pt x="1260145" y="1413206"/>
                </a:lnTo>
                <a:lnTo>
                  <a:pt x="1257920" y="1415108"/>
                </a:lnTo>
                <a:lnTo>
                  <a:pt x="1255377" y="1417010"/>
                </a:lnTo>
                <a:lnTo>
                  <a:pt x="1252516" y="1418595"/>
                </a:lnTo>
                <a:lnTo>
                  <a:pt x="1249655" y="1420181"/>
                </a:lnTo>
                <a:lnTo>
                  <a:pt x="1246476" y="1421132"/>
                </a:lnTo>
                <a:lnTo>
                  <a:pt x="1243616" y="1421766"/>
                </a:lnTo>
                <a:lnTo>
                  <a:pt x="1240437" y="1422400"/>
                </a:lnTo>
                <a:lnTo>
                  <a:pt x="1236940" y="1422400"/>
                </a:lnTo>
                <a:lnTo>
                  <a:pt x="1031278" y="1422400"/>
                </a:lnTo>
                <a:lnTo>
                  <a:pt x="1027781" y="1422400"/>
                </a:lnTo>
                <a:lnTo>
                  <a:pt x="1024602" y="1421766"/>
                </a:lnTo>
                <a:lnTo>
                  <a:pt x="1021424" y="1421132"/>
                </a:lnTo>
                <a:lnTo>
                  <a:pt x="1018245" y="1420181"/>
                </a:lnTo>
                <a:lnTo>
                  <a:pt x="1015384" y="1418595"/>
                </a:lnTo>
                <a:lnTo>
                  <a:pt x="1012841" y="1417010"/>
                </a:lnTo>
                <a:lnTo>
                  <a:pt x="1010298" y="1415108"/>
                </a:lnTo>
                <a:lnTo>
                  <a:pt x="1007755" y="1413206"/>
                </a:lnTo>
                <a:lnTo>
                  <a:pt x="1005848" y="1410669"/>
                </a:lnTo>
                <a:lnTo>
                  <a:pt x="1003941" y="1408133"/>
                </a:lnTo>
                <a:lnTo>
                  <a:pt x="1002351" y="1405279"/>
                </a:lnTo>
                <a:lnTo>
                  <a:pt x="1000762" y="1402743"/>
                </a:lnTo>
                <a:lnTo>
                  <a:pt x="999808" y="1399572"/>
                </a:lnTo>
                <a:lnTo>
                  <a:pt x="999173" y="1396402"/>
                </a:lnTo>
                <a:lnTo>
                  <a:pt x="998537" y="1393231"/>
                </a:lnTo>
                <a:lnTo>
                  <a:pt x="998537" y="1389744"/>
                </a:lnTo>
                <a:lnTo>
                  <a:pt x="998537" y="782273"/>
                </a:lnTo>
                <a:lnTo>
                  <a:pt x="998537" y="778786"/>
                </a:lnTo>
                <a:lnTo>
                  <a:pt x="999173" y="775615"/>
                </a:lnTo>
                <a:lnTo>
                  <a:pt x="999808" y="772445"/>
                </a:lnTo>
                <a:lnTo>
                  <a:pt x="1000762" y="769274"/>
                </a:lnTo>
                <a:lnTo>
                  <a:pt x="1002351" y="766421"/>
                </a:lnTo>
                <a:lnTo>
                  <a:pt x="1003941" y="763567"/>
                </a:lnTo>
                <a:lnTo>
                  <a:pt x="1005848" y="761348"/>
                </a:lnTo>
                <a:lnTo>
                  <a:pt x="1007755" y="758812"/>
                </a:lnTo>
                <a:lnTo>
                  <a:pt x="1010298" y="756592"/>
                </a:lnTo>
                <a:lnTo>
                  <a:pt x="1012841" y="755007"/>
                </a:lnTo>
                <a:lnTo>
                  <a:pt x="1015384" y="753105"/>
                </a:lnTo>
                <a:lnTo>
                  <a:pt x="1018245" y="751837"/>
                </a:lnTo>
                <a:lnTo>
                  <a:pt x="1021424" y="750885"/>
                </a:lnTo>
                <a:lnTo>
                  <a:pt x="1024602" y="750251"/>
                </a:lnTo>
                <a:lnTo>
                  <a:pt x="1027781" y="749300"/>
                </a:lnTo>
                <a:close/>
                <a:moveTo>
                  <a:pt x="2147065" y="665163"/>
                </a:moveTo>
                <a:lnTo>
                  <a:pt x="2154052" y="665163"/>
                </a:lnTo>
                <a:lnTo>
                  <a:pt x="2161038" y="665163"/>
                </a:lnTo>
                <a:lnTo>
                  <a:pt x="2168025" y="665798"/>
                </a:lnTo>
                <a:lnTo>
                  <a:pt x="2175011" y="666432"/>
                </a:lnTo>
                <a:lnTo>
                  <a:pt x="2181680" y="667702"/>
                </a:lnTo>
                <a:lnTo>
                  <a:pt x="2188349" y="669288"/>
                </a:lnTo>
                <a:lnTo>
                  <a:pt x="2194700" y="670875"/>
                </a:lnTo>
                <a:lnTo>
                  <a:pt x="2201369" y="673413"/>
                </a:lnTo>
                <a:lnTo>
                  <a:pt x="2207085" y="675952"/>
                </a:lnTo>
                <a:lnTo>
                  <a:pt x="2213437" y="678173"/>
                </a:lnTo>
                <a:lnTo>
                  <a:pt x="2219471" y="681346"/>
                </a:lnTo>
                <a:lnTo>
                  <a:pt x="2224869" y="684519"/>
                </a:lnTo>
                <a:lnTo>
                  <a:pt x="2230585" y="688327"/>
                </a:lnTo>
                <a:lnTo>
                  <a:pt x="2235666" y="692135"/>
                </a:lnTo>
                <a:lnTo>
                  <a:pt x="2241065" y="695943"/>
                </a:lnTo>
                <a:lnTo>
                  <a:pt x="2245829" y="700702"/>
                </a:lnTo>
                <a:lnTo>
                  <a:pt x="2250910" y="704828"/>
                </a:lnTo>
                <a:lnTo>
                  <a:pt x="2255356" y="709587"/>
                </a:lnTo>
                <a:lnTo>
                  <a:pt x="2259484" y="714347"/>
                </a:lnTo>
                <a:lnTo>
                  <a:pt x="2263612" y="719741"/>
                </a:lnTo>
                <a:lnTo>
                  <a:pt x="2267423" y="724819"/>
                </a:lnTo>
                <a:lnTo>
                  <a:pt x="2270916" y="730530"/>
                </a:lnTo>
                <a:lnTo>
                  <a:pt x="2274092" y="736559"/>
                </a:lnTo>
                <a:lnTo>
                  <a:pt x="2277268" y="742271"/>
                </a:lnTo>
                <a:lnTo>
                  <a:pt x="2280126" y="748300"/>
                </a:lnTo>
                <a:lnTo>
                  <a:pt x="2282666" y="754646"/>
                </a:lnTo>
                <a:lnTo>
                  <a:pt x="2284572" y="760992"/>
                </a:lnTo>
                <a:lnTo>
                  <a:pt x="2286477" y="767021"/>
                </a:lnTo>
                <a:lnTo>
                  <a:pt x="2287747" y="773685"/>
                </a:lnTo>
                <a:lnTo>
                  <a:pt x="2289018" y="780349"/>
                </a:lnTo>
                <a:lnTo>
                  <a:pt x="2289970" y="787330"/>
                </a:lnTo>
                <a:lnTo>
                  <a:pt x="2290605" y="794311"/>
                </a:lnTo>
                <a:lnTo>
                  <a:pt x="2290605" y="801292"/>
                </a:lnTo>
                <a:lnTo>
                  <a:pt x="2290605" y="1286150"/>
                </a:lnTo>
                <a:lnTo>
                  <a:pt x="2884137" y="1353738"/>
                </a:lnTo>
                <a:lnTo>
                  <a:pt x="2890488" y="1354055"/>
                </a:lnTo>
                <a:lnTo>
                  <a:pt x="2898110" y="1354372"/>
                </a:lnTo>
                <a:lnTo>
                  <a:pt x="2905732" y="1355007"/>
                </a:lnTo>
                <a:lnTo>
                  <a:pt x="2913353" y="1355642"/>
                </a:lnTo>
                <a:lnTo>
                  <a:pt x="2920657" y="1357228"/>
                </a:lnTo>
                <a:lnTo>
                  <a:pt x="2927644" y="1358815"/>
                </a:lnTo>
                <a:lnTo>
                  <a:pt x="2934948" y="1361036"/>
                </a:lnTo>
                <a:lnTo>
                  <a:pt x="2941934" y="1362940"/>
                </a:lnTo>
                <a:lnTo>
                  <a:pt x="2948603" y="1365796"/>
                </a:lnTo>
                <a:lnTo>
                  <a:pt x="2955272" y="1368969"/>
                </a:lnTo>
                <a:lnTo>
                  <a:pt x="2961941" y="1372142"/>
                </a:lnTo>
                <a:lnTo>
                  <a:pt x="2968292" y="1375633"/>
                </a:lnTo>
                <a:lnTo>
                  <a:pt x="2974008" y="1379758"/>
                </a:lnTo>
                <a:lnTo>
                  <a:pt x="2980042" y="1383883"/>
                </a:lnTo>
                <a:lnTo>
                  <a:pt x="2985758" y="1388008"/>
                </a:lnTo>
                <a:lnTo>
                  <a:pt x="2990839" y="1393085"/>
                </a:lnTo>
                <a:lnTo>
                  <a:pt x="2996238" y="1397845"/>
                </a:lnTo>
                <a:lnTo>
                  <a:pt x="3001319" y="1403239"/>
                </a:lnTo>
                <a:lnTo>
                  <a:pt x="3005765" y="1408316"/>
                </a:lnTo>
                <a:lnTo>
                  <a:pt x="3010529" y="1414345"/>
                </a:lnTo>
                <a:lnTo>
                  <a:pt x="3014657" y="1419739"/>
                </a:lnTo>
                <a:lnTo>
                  <a:pt x="3018468" y="1426086"/>
                </a:lnTo>
                <a:lnTo>
                  <a:pt x="3021961" y="1432432"/>
                </a:lnTo>
                <a:lnTo>
                  <a:pt x="3025454" y="1438778"/>
                </a:lnTo>
                <a:lnTo>
                  <a:pt x="3028312" y="1445125"/>
                </a:lnTo>
                <a:lnTo>
                  <a:pt x="3030853" y="1452106"/>
                </a:lnTo>
                <a:lnTo>
                  <a:pt x="3033393" y="1459087"/>
                </a:lnTo>
                <a:lnTo>
                  <a:pt x="3035616" y="1466067"/>
                </a:lnTo>
                <a:lnTo>
                  <a:pt x="3036887" y="1473366"/>
                </a:lnTo>
                <a:lnTo>
                  <a:pt x="3038474" y="1480664"/>
                </a:lnTo>
                <a:lnTo>
                  <a:pt x="3039427" y="1488280"/>
                </a:lnTo>
                <a:lnTo>
                  <a:pt x="3040062" y="1495895"/>
                </a:lnTo>
                <a:lnTo>
                  <a:pt x="3040062" y="1503511"/>
                </a:lnTo>
                <a:lnTo>
                  <a:pt x="3040062" y="2154008"/>
                </a:lnTo>
                <a:lnTo>
                  <a:pt x="3040062" y="2161623"/>
                </a:lnTo>
                <a:lnTo>
                  <a:pt x="3039427" y="2169556"/>
                </a:lnTo>
                <a:lnTo>
                  <a:pt x="3038474" y="2177172"/>
                </a:lnTo>
                <a:lnTo>
                  <a:pt x="3036887" y="2184470"/>
                </a:lnTo>
                <a:lnTo>
                  <a:pt x="3035616" y="2191451"/>
                </a:lnTo>
                <a:lnTo>
                  <a:pt x="3033393" y="2198749"/>
                </a:lnTo>
                <a:lnTo>
                  <a:pt x="3030853" y="2205730"/>
                </a:lnTo>
                <a:lnTo>
                  <a:pt x="3028312" y="2212394"/>
                </a:lnTo>
                <a:lnTo>
                  <a:pt x="3025454" y="2219057"/>
                </a:lnTo>
                <a:lnTo>
                  <a:pt x="3021961" y="2225404"/>
                </a:lnTo>
                <a:lnTo>
                  <a:pt x="3018468" y="2231433"/>
                </a:lnTo>
                <a:lnTo>
                  <a:pt x="3014657" y="2237779"/>
                </a:lnTo>
                <a:lnTo>
                  <a:pt x="3010529" y="2243808"/>
                </a:lnTo>
                <a:lnTo>
                  <a:pt x="3005765" y="2249202"/>
                </a:lnTo>
                <a:lnTo>
                  <a:pt x="3001319" y="2254597"/>
                </a:lnTo>
                <a:lnTo>
                  <a:pt x="2996238" y="2259674"/>
                </a:lnTo>
                <a:lnTo>
                  <a:pt x="2990839" y="2264433"/>
                </a:lnTo>
                <a:lnTo>
                  <a:pt x="2985758" y="2269510"/>
                </a:lnTo>
                <a:lnTo>
                  <a:pt x="2980042" y="2273953"/>
                </a:lnTo>
                <a:lnTo>
                  <a:pt x="2974008" y="2278078"/>
                </a:lnTo>
                <a:lnTo>
                  <a:pt x="2968292" y="2281886"/>
                </a:lnTo>
                <a:lnTo>
                  <a:pt x="2961941" y="2285376"/>
                </a:lnTo>
                <a:lnTo>
                  <a:pt x="2955272" y="2288867"/>
                </a:lnTo>
                <a:lnTo>
                  <a:pt x="2948603" y="2291723"/>
                </a:lnTo>
                <a:lnTo>
                  <a:pt x="2941934" y="2294578"/>
                </a:lnTo>
                <a:lnTo>
                  <a:pt x="2934948" y="2297117"/>
                </a:lnTo>
                <a:lnTo>
                  <a:pt x="2927644" y="2298703"/>
                </a:lnTo>
                <a:lnTo>
                  <a:pt x="2920657" y="2300607"/>
                </a:lnTo>
                <a:lnTo>
                  <a:pt x="2913353" y="2301877"/>
                </a:lnTo>
                <a:lnTo>
                  <a:pt x="2905732" y="2302829"/>
                </a:lnTo>
                <a:lnTo>
                  <a:pt x="2898110" y="2303146"/>
                </a:lnTo>
                <a:lnTo>
                  <a:pt x="2890488" y="2303463"/>
                </a:lnTo>
                <a:lnTo>
                  <a:pt x="2177552" y="2303463"/>
                </a:lnTo>
                <a:lnTo>
                  <a:pt x="2173423" y="2303146"/>
                </a:lnTo>
                <a:lnTo>
                  <a:pt x="2171200" y="2303146"/>
                </a:lnTo>
                <a:lnTo>
                  <a:pt x="2169613" y="2303146"/>
                </a:lnTo>
                <a:lnTo>
                  <a:pt x="2162944" y="2303146"/>
                </a:lnTo>
                <a:lnTo>
                  <a:pt x="2156275" y="2303146"/>
                </a:lnTo>
                <a:lnTo>
                  <a:pt x="2149924" y="2302511"/>
                </a:lnTo>
                <a:lnTo>
                  <a:pt x="2143572" y="2301559"/>
                </a:lnTo>
                <a:lnTo>
                  <a:pt x="2137538" y="2300607"/>
                </a:lnTo>
                <a:lnTo>
                  <a:pt x="2131187" y="2298703"/>
                </a:lnTo>
                <a:lnTo>
                  <a:pt x="2125153" y="2297117"/>
                </a:lnTo>
                <a:lnTo>
                  <a:pt x="2119437" y="2294896"/>
                </a:lnTo>
                <a:lnTo>
                  <a:pt x="2113403" y="2292040"/>
                </a:lnTo>
                <a:lnTo>
                  <a:pt x="2107370" y="2289501"/>
                </a:lnTo>
                <a:lnTo>
                  <a:pt x="2101971" y="2286645"/>
                </a:lnTo>
                <a:lnTo>
                  <a:pt x="2096572" y="2283155"/>
                </a:lnTo>
                <a:lnTo>
                  <a:pt x="2091491" y="2279665"/>
                </a:lnTo>
                <a:lnTo>
                  <a:pt x="2086093" y="2275222"/>
                </a:lnTo>
                <a:lnTo>
                  <a:pt x="2081329" y="2271097"/>
                </a:lnTo>
                <a:lnTo>
                  <a:pt x="2076883" y="2266972"/>
                </a:lnTo>
                <a:lnTo>
                  <a:pt x="1560520" y="1751334"/>
                </a:lnTo>
                <a:lnTo>
                  <a:pt x="1556074" y="1746574"/>
                </a:lnTo>
                <a:lnTo>
                  <a:pt x="1552263" y="1741815"/>
                </a:lnTo>
                <a:lnTo>
                  <a:pt x="1548135" y="1737055"/>
                </a:lnTo>
                <a:lnTo>
                  <a:pt x="1544642" y="1731661"/>
                </a:lnTo>
                <a:lnTo>
                  <a:pt x="1541466" y="1726583"/>
                </a:lnTo>
                <a:lnTo>
                  <a:pt x="1538291" y="1720872"/>
                </a:lnTo>
                <a:lnTo>
                  <a:pt x="1535432" y="1715477"/>
                </a:lnTo>
                <a:lnTo>
                  <a:pt x="1532892" y="1709766"/>
                </a:lnTo>
                <a:lnTo>
                  <a:pt x="1530987" y="1704054"/>
                </a:lnTo>
                <a:lnTo>
                  <a:pt x="1529081" y="1698342"/>
                </a:lnTo>
                <a:lnTo>
                  <a:pt x="1527493" y="1692631"/>
                </a:lnTo>
                <a:lnTo>
                  <a:pt x="1526223" y="1686919"/>
                </a:lnTo>
                <a:lnTo>
                  <a:pt x="1525270" y="1680890"/>
                </a:lnTo>
                <a:lnTo>
                  <a:pt x="1524635" y="1674544"/>
                </a:lnTo>
                <a:lnTo>
                  <a:pt x="1524000" y="1668515"/>
                </a:lnTo>
                <a:lnTo>
                  <a:pt x="1524000" y="1662803"/>
                </a:lnTo>
                <a:lnTo>
                  <a:pt x="1524000" y="1656774"/>
                </a:lnTo>
                <a:lnTo>
                  <a:pt x="1524635" y="1650428"/>
                </a:lnTo>
                <a:lnTo>
                  <a:pt x="1525270" y="1644716"/>
                </a:lnTo>
                <a:lnTo>
                  <a:pt x="1526223" y="1638687"/>
                </a:lnTo>
                <a:lnTo>
                  <a:pt x="1527493" y="1632658"/>
                </a:lnTo>
                <a:lnTo>
                  <a:pt x="1529081" y="1626946"/>
                </a:lnTo>
                <a:lnTo>
                  <a:pt x="1530987" y="1621235"/>
                </a:lnTo>
                <a:lnTo>
                  <a:pt x="1532892" y="1615523"/>
                </a:lnTo>
                <a:lnTo>
                  <a:pt x="1535432" y="1609811"/>
                </a:lnTo>
                <a:lnTo>
                  <a:pt x="1538291" y="1604417"/>
                </a:lnTo>
                <a:lnTo>
                  <a:pt x="1541466" y="1599023"/>
                </a:lnTo>
                <a:lnTo>
                  <a:pt x="1544642" y="1593628"/>
                </a:lnTo>
                <a:lnTo>
                  <a:pt x="1548135" y="1588551"/>
                </a:lnTo>
                <a:lnTo>
                  <a:pt x="1552263" y="1583474"/>
                </a:lnTo>
                <a:lnTo>
                  <a:pt x="1556074" y="1578714"/>
                </a:lnTo>
                <a:lnTo>
                  <a:pt x="1560520" y="1574272"/>
                </a:lnTo>
                <a:lnTo>
                  <a:pt x="1564966" y="1569830"/>
                </a:lnTo>
                <a:lnTo>
                  <a:pt x="1570047" y="1565705"/>
                </a:lnTo>
                <a:lnTo>
                  <a:pt x="1574811" y="1561897"/>
                </a:lnTo>
                <a:lnTo>
                  <a:pt x="1579574" y="1558406"/>
                </a:lnTo>
                <a:lnTo>
                  <a:pt x="1584973" y="1554916"/>
                </a:lnTo>
                <a:lnTo>
                  <a:pt x="1590054" y="1552060"/>
                </a:lnTo>
                <a:lnTo>
                  <a:pt x="1595770" y="1549521"/>
                </a:lnTo>
                <a:lnTo>
                  <a:pt x="1601486" y="1546666"/>
                </a:lnTo>
                <a:lnTo>
                  <a:pt x="1606885" y="1544444"/>
                </a:lnTo>
                <a:lnTo>
                  <a:pt x="1612919" y="1542858"/>
                </a:lnTo>
                <a:lnTo>
                  <a:pt x="1618635" y="1540954"/>
                </a:lnTo>
                <a:lnTo>
                  <a:pt x="1624669" y="1539685"/>
                </a:lnTo>
                <a:lnTo>
                  <a:pt x="1630702" y="1538733"/>
                </a:lnTo>
                <a:lnTo>
                  <a:pt x="1637054" y="1538098"/>
                </a:lnTo>
                <a:lnTo>
                  <a:pt x="1642770" y="1537463"/>
                </a:lnTo>
                <a:lnTo>
                  <a:pt x="1649121" y="1537146"/>
                </a:lnTo>
                <a:lnTo>
                  <a:pt x="1655473" y="1537463"/>
                </a:lnTo>
                <a:lnTo>
                  <a:pt x="1661824" y="1538098"/>
                </a:lnTo>
                <a:lnTo>
                  <a:pt x="1667858" y="1538733"/>
                </a:lnTo>
                <a:lnTo>
                  <a:pt x="1673891" y="1539685"/>
                </a:lnTo>
                <a:lnTo>
                  <a:pt x="1679925" y="1540954"/>
                </a:lnTo>
                <a:lnTo>
                  <a:pt x="1685641" y="1542858"/>
                </a:lnTo>
                <a:lnTo>
                  <a:pt x="1691675" y="1544444"/>
                </a:lnTo>
                <a:lnTo>
                  <a:pt x="1697391" y="1546666"/>
                </a:lnTo>
                <a:lnTo>
                  <a:pt x="1702790" y="1549521"/>
                </a:lnTo>
                <a:lnTo>
                  <a:pt x="1708506" y="1552060"/>
                </a:lnTo>
                <a:lnTo>
                  <a:pt x="1713587" y="1554916"/>
                </a:lnTo>
                <a:lnTo>
                  <a:pt x="1718986" y="1558406"/>
                </a:lnTo>
                <a:lnTo>
                  <a:pt x="1723749" y="1561897"/>
                </a:lnTo>
                <a:lnTo>
                  <a:pt x="1728513" y="1565705"/>
                </a:lnTo>
                <a:lnTo>
                  <a:pt x="1733594" y="1569830"/>
                </a:lnTo>
                <a:lnTo>
                  <a:pt x="1738040" y="1574272"/>
                </a:lnTo>
                <a:lnTo>
                  <a:pt x="2017816" y="1853827"/>
                </a:lnTo>
                <a:lnTo>
                  <a:pt x="2017816" y="801292"/>
                </a:lnTo>
                <a:lnTo>
                  <a:pt x="2018133" y="794311"/>
                </a:lnTo>
                <a:lnTo>
                  <a:pt x="2018451" y="787330"/>
                </a:lnTo>
                <a:lnTo>
                  <a:pt x="2019404" y="780349"/>
                </a:lnTo>
                <a:lnTo>
                  <a:pt x="2020674" y="773685"/>
                </a:lnTo>
                <a:lnTo>
                  <a:pt x="2021944" y="767021"/>
                </a:lnTo>
                <a:lnTo>
                  <a:pt x="2024167" y="760992"/>
                </a:lnTo>
                <a:lnTo>
                  <a:pt x="2026073" y="754646"/>
                </a:lnTo>
                <a:lnTo>
                  <a:pt x="2028613" y="748300"/>
                </a:lnTo>
                <a:lnTo>
                  <a:pt x="2031471" y="742271"/>
                </a:lnTo>
                <a:lnTo>
                  <a:pt x="2034329" y="736559"/>
                </a:lnTo>
                <a:lnTo>
                  <a:pt x="2037823" y="730530"/>
                </a:lnTo>
                <a:lnTo>
                  <a:pt x="2040998" y="724819"/>
                </a:lnTo>
                <a:lnTo>
                  <a:pt x="2045127" y="719741"/>
                </a:lnTo>
                <a:lnTo>
                  <a:pt x="2048937" y="714347"/>
                </a:lnTo>
                <a:lnTo>
                  <a:pt x="2053383" y="709587"/>
                </a:lnTo>
                <a:lnTo>
                  <a:pt x="2057829" y="704828"/>
                </a:lnTo>
                <a:lnTo>
                  <a:pt x="2062275" y="700702"/>
                </a:lnTo>
                <a:lnTo>
                  <a:pt x="2067674" y="695943"/>
                </a:lnTo>
                <a:lnTo>
                  <a:pt x="2072437" y="692135"/>
                </a:lnTo>
                <a:lnTo>
                  <a:pt x="2078154" y="688327"/>
                </a:lnTo>
                <a:lnTo>
                  <a:pt x="2083552" y="684519"/>
                </a:lnTo>
                <a:lnTo>
                  <a:pt x="2089268" y="681346"/>
                </a:lnTo>
                <a:lnTo>
                  <a:pt x="2095302" y="678173"/>
                </a:lnTo>
                <a:lnTo>
                  <a:pt x="2101018" y="675952"/>
                </a:lnTo>
                <a:lnTo>
                  <a:pt x="2107370" y="673413"/>
                </a:lnTo>
                <a:lnTo>
                  <a:pt x="2113721" y="670875"/>
                </a:lnTo>
                <a:lnTo>
                  <a:pt x="2120390" y="669288"/>
                </a:lnTo>
                <a:lnTo>
                  <a:pt x="2127059" y="667702"/>
                </a:lnTo>
                <a:lnTo>
                  <a:pt x="2133728" y="666432"/>
                </a:lnTo>
                <a:lnTo>
                  <a:pt x="2140079" y="665798"/>
                </a:lnTo>
                <a:lnTo>
                  <a:pt x="2147065" y="665163"/>
                </a:lnTo>
                <a:close/>
                <a:moveTo>
                  <a:pt x="1426690" y="484188"/>
                </a:moveTo>
                <a:lnTo>
                  <a:pt x="1631151" y="484188"/>
                </a:lnTo>
                <a:lnTo>
                  <a:pt x="1634627" y="484505"/>
                </a:lnTo>
                <a:lnTo>
                  <a:pt x="1637787" y="484822"/>
                </a:lnTo>
                <a:lnTo>
                  <a:pt x="1640947" y="485773"/>
                </a:lnTo>
                <a:lnTo>
                  <a:pt x="1644107" y="486725"/>
                </a:lnTo>
                <a:lnTo>
                  <a:pt x="1646635" y="488310"/>
                </a:lnTo>
                <a:lnTo>
                  <a:pt x="1649479" y="489895"/>
                </a:lnTo>
                <a:lnTo>
                  <a:pt x="1652008" y="491798"/>
                </a:lnTo>
                <a:lnTo>
                  <a:pt x="1654536" y="493700"/>
                </a:lnTo>
                <a:lnTo>
                  <a:pt x="1656432" y="496237"/>
                </a:lnTo>
                <a:lnTo>
                  <a:pt x="1658328" y="498773"/>
                </a:lnTo>
                <a:lnTo>
                  <a:pt x="1659908" y="501310"/>
                </a:lnTo>
                <a:lnTo>
                  <a:pt x="1661488" y="504164"/>
                </a:lnTo>
                <a:lnTo>
                  <a:pt x="1662436" y="507334"/>
                </a:lnTo>
                <a:lnTo>
                  <a:pt x="1663068" y="510505"/>
                </a:lnTo>
                <a:lnTo>
                  <a:pt x="1663700" y="513676"/>
                </a:lnTo>
                <a:lnTo>
                  <a:pt x="1663700" y="517164"/>
                </a:lnTo>
                <a:lnTo>
                  <a:pt x="1663700" y="1389743"/>
                </a:lnTo>
                <a:lnTo>
                  <a:pt x="1663700" y="1393231"/>
                </a:lnTo>
                <a:lnTo>
                  <a:pt x="1663068" y="1396401"/>
                </a:lnTo>
                <a:lnTo>
                  <a:pt x="1662436" y="1399572"/>
                </a:lnTo>
                <a:lnTo>
                  <a:pt x="1661488" y="1402743"/>
                </a:lnTo>
                <a:lnTo>
                  <a:pt x="1659908" y="1405279"/>
                </a:lnTo>
                <a:lnTo>
                  <a:pt x="1658328" y="1408133"/>
                </a:lnTo>
                <a:lnTo>
                  <a:pt x="1656432" y="1410669"/>
                </a:lnTo>
                <a:lnTo>
                  <a:pt x="1654536" y="1413206"/>
                </a:lnTo>
                <a:lnTo>
                  <a:pt x="1652008" y="1415108"/>
                </a:lnTo>
                <a:lnTo>
                  <a:pt x="1649479" y="1417011"/>
                </a:lnTo>
                <a:lnTo>
                  <a:pt x="1646635" y="1418596"/>
                </a:lnTo>
                <a:lnTo>
                  <a:pt x="1644107" y="1420182"/>
                </a:lnTo>
                <a:lnTo>
                  <a:pt x="1640947" y="1421133"/>
                </a:lnTo>
                <a:lnTo>
                  <a:pt x="1637787" y="1421767"/>
                </a:lnTo>
                <a:lnTo>
                  <a:pt x="1634627" y="1422401"/>
                </a:lnTo>
                <a:lnTo>
                  <a:pt x="1631151" y="1422401"/>
                </a:lnTo>
                <a:lnTo>
                  <a:pt x="1426690" y="1422401"/>
                </a:lnTo>
                <a:lnTo>
                  <a:pt x="1423214" y="1422401"/>
                </a:lnTo>
                <a:lnTo>
                  <a:pt x="1420054" y="1421767"/>
                </a:lnTo>
                <a:lnTo>
                  <a:pt x="1416894" y="1421133"/>
                </a:lnTo>
                <a:lnTo>
                  <a:pt x="1413734" y="1420182"/>
                </a:lnTo>
                <a:lnTo>
                  <a:pt x="1411206" y="1418596"/>
                </a:lnTo>
                <a:lnTo>
                  <a:pt x="1408362" y="1417011"/>
                </a:lnTo>
                <a:lnTo>
                  <a:pt x="1405834" y="1415108"/>
                </a:lnTo>
                <a:lnTo>
                  <a:pt x="1403622" y="1413206"/>
                </a:lnTo>
                <a:lnTo>
                  <a:pt x="1401409" y="1410669"/>
                </a:lnTo>
                <a:lnTo>
                  <a:pt x="1399513" y="1408133"/>
                </a:lnTo>
                <a:lnTo>
                  <a:pt x="1397933" y="1405279"/>
                </a:lnTo>
                <a:lnTo>
                  <a:pt x="1396669" y="1402743"/>
                </a:lnTo>
                <a:lnTo>
                  <a:pt x="1395405" y="1399572"/>
                </a:lnTo>
                <a:lnTo>
                  <a:pt x="1394457" y="1396401"/>
                </a:lnTo>
                <a:lnTo>
                  <a:pt x="1394141" y="1393231"/>
                </a:lnTo>
                <a:lnTo>
                  <a:pt x="1393825" y="1389743"/>
                </a:lnTo>
                <a:lnTo>
                  <a:pt x="1393825" y="517164"/>
                </a:lnTo>
                <a:lnTo>
                  <a:pt x="1394141" y="513676"/>
                </a:lnTo>
                <a:lnTo>
                  <a:pt x="1394457" y="510505"/>
                </a:lnTo>
                <a:lnTo>
                  <a:pt x="1395405" y="507334"/>
                </a:lnTo>
                <a:lnTo>
                  <a:pt x="1396669" y="504164"/>
                </a:lnTo>
                <a:lnTo>
                  <a:pt x="1397933" y="501310"/>
                </a:lnTo>
                <a:lnTo>
                  <a:pt x="1399513" y="498773"/>
                </a:lnTo>
                <a:lnTo>
                  <a:pt x="1401409" y="496237"/>
                </a:lnTo>
                <a:lnTo>
                  <a:pt x="1403622" y="493700"/>
                </a:lnTo>
                <a:lnTo>
                  <a:pt x="1405834" y="491798"/>
                </a:lnTo>
                <a:lnTo>
                  <a:pt x="1408362" y="489895"/>
                </a:lnTo>
                <a:lnTo>
                  <a:pt x="1411206" y="488310"/>
                </a:lnTo>
                <a:lnTo>
                  <a:pt x="1413734" y="486725"/>
                </a:lnTo>
                <a:lnTo>
                  <a:pt x="1416894" y="485773"/>
                </a:lnTo>
                <a:lnTo>
                  <a:pt x="1420054" y="484822"/>
                </a:lnTo>
                <a:lnTo>
                  <a:pt x="1423214" y="484505"/>
                </a:lnTo>
                <a:lnTo>
                  <a:pt x="1426690" y="484188"/>
                </a:lnTo>
                <a:close/>
                <a:moveTo>
                  <a:pt x="183794" y="0"/>
                </a:moveTo>
                <a:lnTo>
                  <a:pt x="193952" y="0"/>
                </a:lnTo>
                <a:lnTo>
                  <a:pt x="2827060" y="0"/>
                </a:lnTo>
                <a:lnTo>
                  <a:pt x="2837218" y="0"/>
                </a:lnTo>
                <a:lnTo>
                  <a:pt x="2847059" y="952"/>
                </a:lnTo>
                <a:lnTo>
                  <a:pt x="2856582" y="2539"/>
                </a:lnTo>
                <a:lnTo>
                  <a:pt x="2866105" y="4443"/>
                </a:lnTo>
                <a:lnTo>
                  <a:pt x="2875628" y="6982"/>
                </a:lnTo>
                <a:lnTo>
                  <a:pt x="2884516" y="10156"/>
                </a:lnTo>
                <a:lnTo>
                  <a:pt x="2893721" y="13964"/>
                </a:lnTo>
                <a:lnTo>
                  <a:pt x="2902292" y="17773"/>
                </a:lnTo>
                <a:lnTo>
                  <a:pt x="2911180" y="22851"/>
                </a:lnTo>
                <a:lnTo>
                  <a:pt x="2919433" y="27611"/>
                </a:lnTo>
                <a:lnTo>
                  <a:pt x="2927369" y="33324"/>
                </a:lnTo>
                <a:lnTo>
                  <a:pt x="2935623" y="39036"/>
                </a:lnTo>
                <a:lnTo>
                  <a:pt x="2942924" y="45384"/>
                </a:lnTo>
                <a:lnTo>
                  <a:pt x="2950225" y="52366"/>
                </a:lnTo>
                <a:lnTo>
                  <a:pt x="2957525" y="59665"/>
                </a:lnTo>
                <a:lnTo>
                  <a:pt x="2964192" y="67282"/>
                </a:lnTo>
                <a:lnTo>
                  <a:pt x="2970540" y="74899"/>
                </a:lnTo>
                <a:lnTo>
                  <a:pt x="2976571" y="83468"/>
                </a:lnTo>
                <a:lnTo>
                  <a:pt x="2982285" y="92037"/>
                </a:lnTo>
                <a:lnTo>
                  <a:pt x="2987682" y="101240"/>
                </a:lnTo>
                <a:lnTo>
                  <a:pt x="2992761" y="110444"/>
                </a:lnTo>
                <a:lnTo>
                  <a:pt x="2997522" y="119965"/>
                </a:lnTo>
                <a:lnTo>
                  <a:pt x="3001649" y="130121"/>
                </a:lnTo>
                <a:lnTo>
                  <a:pt x="3005458" y="140276"/>
                </a:lnTo>
                <a:lnTo>
                  <a:pt x="3008950" y="150749"/>
                </a:lnTo>
                <a:lnTo>
                  <a:pt x="3012124" y="161540"/>
                </a:lnTo>
                <a:lnTo>
                  <a:pt x="3014663" y="172330"/>
                </a:lnTo>
                <a:lnTo>
                  <a:pt x="3016885" y="183438"/>
                </a:lnTo>
                <a:lnTo>
                  <a:pt x="3018473" y="194546"/>
                </a:lnTo>
                <a:lnTo>
                  <a:pt x="3019742" y="205971"/>
                </a:lnTo>
                <a:lnTo>
                  <a:pt x="3020695" y="218031"/>
                </a:lnTo>
                <a:lnTo>
                  <a:pt x="3021012" y="229774"/>
                </a:lnTo>
                <a:lnTo>
                  <a:pt x="3021012" y="1276768"/>
                </a:lnTo>
                <a:lnTo>
                  <a:pt x="3013711" y="1272642"/>
                </a:lnTo>
                <a:lnTo>
                  <a:pt x="3006410" y="1268833"/>
                </a:lnTo>
                <a:lnTo>
                  <a:pt x="2999109" y="1265342"/>
                </a:lnTo>
                <a:lnTo>
                  <a:pt x="2991808" y="1262169"/>
                </a:lnTo>
                <a:lnTo>
                  <a:pt x="2983872" y="1258995"/>
                </a:lnTo>
                <a:lnTo>
                  <a:pt x="2976254" y="1256139"/>
                </a:lnTo>
                <a:lnTo>
                  <a:pt x="2968318" y="1253282"/>
                </a:lnTo>
                <a:lnTo>
                  <a:pt x="2960382" y="1251061"/>
                </a:lnTo>
                <a:lnTo>
                  <a:pt x="2952129" y="1248839"/>
                </a:lnTo>
                <a:lnTo>
                  <a:pt x="2944193" y="1247252"/>
                </a:lnTo>
                <a:lnTo>
                  <a:pt x="2935940" y="1245348"/>
                </a:lnTo>
                <a:lnTo>
                  <a:pt x="2927369" y="1244079"/>
                </a:lnTo>
                <a:lnTo>
                  <a:pt x="2919116" y="1242809"/>
                </a:lnTo>
                <a:lnTo>
                  <a:pt x="2910863" y="1242175"/>
                </a:lnTo>
                <a:lnTo>
                  <a:pt x="2901975" y="1241540"/>
                </a:lnTo>
                <a:lnTo>
                  <a:pt x="2893404" y="1241540"/>
                </a:lnTo>
                <a:lnTo>
                  <a:pt x="2646123" y="1213294"/>
                </a:lnTo>
                <a:lnTo>
                  <a:pt x="2646123" y="313876"/>
                </a:lnTo>
                <a:lnTo>
                  <a:pt x="374889" y="313876"/>
                </a:lnTo>
                <a:lnTo>
                  <a:pt x="374889" y="1959424"/>
                </a:lnTo>
                <a:lnTo>
                  <a:pt x="1610021" y="1959424"/>
                </a:lnTo>
                <a:lnTo>
                  <a:pt x="1923646" y="2273300"/>
                </a:lnTo>
                <a:lnTo>
                  <a:pt x="193952" y="2273300"/>
                </a:lnTo>
                <a:lnTo>
                  <a:pt x="183794" y="2273300"/>
                </a:lnTo>
                <a:lnTo>
                  <a:pt x="173953" y="2272348"/>
                </a:lnTo>
                <a:lnTo>
                  <a:pt x="164113" y="2270761"/>
                </a:lnTo>
                <a:lnTo>
                  <a:pt x="154908" y="2268857"/>
                </a:lnTo>
                <a:lnTo>
                  <a:pt x="145385" y="2266318"/>
                </a:lnTo>
                <a:lnTo>
                  <a:pt x="136496" y="2263144"/>
                </a:lnTo>
                <a:lnTo>
                  <a:pt x="127291" y="2259336"/>
                </a:lnTo>
                <a:lnTo>
                  <a:pt x="118720" y="2255528"/>
                </a:lnTo>
                <a:lnTo>
                  <a:pt x="109832" y="2250450"/>
                </a:lnTo>
                <a:lnTo>
                  <a:pt x="101579" y="2245689"/>
                </a:lnTo>
                <a:lnTo>
                  <a:pt x="93326" y="2240294"/>
                </a:lnTo>
                <a:lnTo>
                  <a:pt x="85390" y="2234264"/>
                </a:lnTo>
                <a:lnTo>
                  <a:pt x="77771" y="2227917"/>
                </a:lnTo>
                <a:lnTo>
                  <a:pt x="70470" y="2220935"/>
                </a:lnTo>
                <a:lnTo>
                  <a:pt x="63487" y="2213635"/>
                </a:lnTo>
                <a:lnTo>
                  <a:pt x="56821" y="2206018"/>
                </a:lnTo>
                <a:lnTo>
                  <a:pt x="50472" y="2198402"/>
                </a:lnTo>
                <a:lnTo>
                  <a:pt x="44441" y="2189833"/>
                </a:lnTo>
                <a:lnTo>
                  <a:pt x="38727" y="2181264"/>
                </a:lnTo>
                <a:lnTo>
                  <a:pt x="33013" y="2172060"/>
                </a:lnTo>
                <a:lnTo>
                  <a:pt x="28252" y="2162856"/>
                </a:lnTo>
                <a:lnTo>
                  <a:pt x="23490" y="2153335"/>
                </a:lnTo>
                <a:lnTo>
                  <a:pt x="19364" y="2143180"/>
                </a:lnTo>
                <a:lnTo>
                  <a:pt x="15237" y="2133024"/>
                </a:lnTo>
                <a:lnTo>
                  <a:pt x="11745" y="2122551"/>
                </a:lnTo>
                <a:lnTo>
                  <a:pt x="8888" y="2112078"/>
                </a:lnTo>
                <a:lnTo>
                  <a:pt x="6349" y="2100970"/>
                </a:lnTo>
                <a:lnTo>
                  <a:pt x="3809" y="2089862"/>
                </a:lnTo>
                <a:lnTo>
                  <a:pt x="2540" y="2078754"/>
                </a:lnTo>
                <a:lnTo>
                  <a:pt x="952" y="2067329"/>
                </a:lnTo>
                <a:lnTo>
                  <a:pt x="318" y="2055269"/>
                </a:lnTo>
                <a:lnTo>
                  <a:pt x="0" y="2043844"/>
                </a:lnTo>
                <a:lnTo>
                  <a:pt x="0" y="229774"/>
                </a:lnTo>
                <a:lnTo>
                  <a:pt x="318" y="218031"/>
                </a:lnTo>
                <a:lnTo>
                  <a:pt x="952" y="205971"/>
                </a:lnTo>
                <a:lnTo>
                  <a:pt x="2540" y="194546"/>
                </a:lnTo>
                <a:lnTo>
                  <a:pt x="3809" y="183438"/>
                </a:lnTo>
                <a:lnTo>
                  <a:pt x="6349" y="172330"/>
                </a:lnTo>
                <a:lnTo>
                  <a:pt x="8888" y="161540"/>
                </a:lnTo>
                <a:lnTo>
                  <a:pt x="11745" y="150749"/>
                </a:lnTo>
                <a:lnTo>
                  <a:pt x="15237" y="140276"/>
                </a:lnTo>
                <a:lnTo>
                  <a:pt x="19364" y="130121"/>
                </a:lnTo>
                <a:lnTo>
                  <a:pt x="23490" y="119965"/>
                </a:lnTo>
                <a:lnTo>
                  <a:pt x="28252" y="110444"/>
                </a:lnTo>
                <a:lnTo>
                  <a:pt x="33013" y="101240"/>
                </a:lnTo>
                <a:lnTo>
                  <a:pt x="38727" y="92037"/>
                </a:lnTo>
                <a:lnTo>
                  <a:pt x="44441" y="83468"/>
                </a:lnTo>
                <a:lnTo>
                  <a:pt x="50472" y="74899"/>
                </a:lnTo>
                <a:lnTo>
                  <a:pt x="56821" y="67282"/>
                </a:lnTo>
                <a:lnTo>
                  <a:pt x="63487" y="59665"/>
                </a:lnTo>
                <a:lnTo>
                  <a:pt x="70470" y="52366"/>
                </a:lnTo>
                <a:lnTo>
                  <a:pt x="77771" y="45384"/>
                </a:lnTo>
                <a:lnTo>
                  <a:pt x="85390" y="39036"/>
                </a:lnTo>
                <a:lnTo>
                  <a:pt x="93326" y="33324"/>
                </a:lnTo>
                <a:lnTo>
                  <a:pt x="101579" y="27611"/>
                </a:lnTo>
                <a:lnTo>
                  <a:pt x="109832" y="22851"/>
                </a:lnTo>
                <a:lnTo>
                  <a:pt x="118720" y="17773"/>
                </a:lnTo>
                <a:lnTo>
                  <a:pt x="127291" y="13964"/>
                </a:lnTo>
                <a:lnTo>
                  <a:pt x="136496" y="10156"/>
                </a:lnTo>
                <a:lnTo>
                  <a:pt x="145385" y="6982"/>
                </a:lnTo>
                <a:lnTo>
                  <a:pt x="154908" y="4443"/>
                </a:lnTo>
                <a:lnTo>
                  <a:pt x="164113" y="2539"/>
                </a:lnTo>
                <a:lnTo>
                  <a:pt x="173953" y="952"/>
                </a:lnTo>
                <a:lnTo>
                  <a:pt x="183794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631CE7BE-695D-AEFD-7EA0-6EF05C0AEE80}"/>
              </a:ext>
            </a:extLst>
          </p:cNvPr>
          <p:cNvSpPr/>
          <p:nvPr userDrawn="1"/>
        </p:nvSpPr>
        <p:spPr bwMode="auto">
          <a:xfrm>
            <a:off x="6095468" y="1247840"/>
            <a:ext cx="861448" cy="1723960"/>
          </a:xfrm>
          <a:custGeom>
            <a:gdLst>
              <a:gd name="T0" fmla="*/ 0 w 6745"/>
              <a:gd name="T1" fmla="*/ 13488 h 13488"/>
              <a:gd name="T2" fmla="*/ 6745 w 6745"/>
              <a:gd name="T3" fmla="*/ 1807 h 13488"/>
              <a:gd name="T4" fmla="*/ 0 w 6745"/>
              <a:gd name="T5" fmla="*/ 0 h 13488"/>
              <a:gd name="T6" fmla="*/ 0 w 6745"/>
              <a:gd name="T7" fmla="*/ 13488 h 1348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745" h="13488">
                <a:moveTo>
                  <a:pt x="0" y="13488"/>
                </a:moveTo>
                <a:lnTo>
                  <a:pt x="6745" y="1807"/>
                </a:lnTo>
                <a:cubicBezTo>
                  <a:pt x="4694" y="623"/>
                  <a:pt x="2368" y="0"/>
                  <a:pt x="0" y="0"/>
                </a:cubicBezTo>
                <a:lnTo>
                  <a:pt x="0" y="13488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3" name="Freeform 6">
            <a:extLst>
              <a:ext uri="{FF2B5EF4-FFF2-40B4-BE49-F238E27FC236}">
                <a16:creationId xmlns:a16="http://schemas.microsoft.com/office/drawing/2014/main" id="{8BE4F831-D1D8-263E-47A5-CCD4D4B71BC2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6089079" y="1241451"/>
            <a:ext cx="874226" cy="1736738"/>
          </a:xfrm>
          <a:custGeom>
            <a:gdLst>
              <a:gd name="T0" fmla="*/ 7 w 6843"/>
              <a:gd name="T1" fmla="*/ 13512 h 13588"/>
              <a:gd name="T2" fmla="*/ 6769 w 6843"/>
              <a:gd name="T3" fmla="*/ 1897 h 13588"/>
              <a:gd name="T4" fmla="*/ 6382 w 6843"/>
              <a:gd name="T5" fmla="*/ 1682 h 13588"/>
              <a:gd name="T6" fmla="*/ 5990 w 6843"/>
              <a:gd name="T7" fmla="*/ 1480 h 13588"/>
              <a:gd name="T8" fmla="*/ 5592 w 6843"/>
              <a:gd name="T9" fmla="*/ 1292 h 13588"/>
              <a:gd name="T10" fmla="*/ 5188 w 6843"/>
              <a:gd name="T11" fmla="*/ 1117 h 13588"/>
              <a:gd name="T12" fmla="*/ 4780 w 6843"/>
              <a:gd name="T13" fmla="*/ 956 h 13588"/>
              <a:gd name="T14" fmla="*/ 4367 w 6843"/>
              <a:gd name="T15" fmla="*/ 808 h 13588"/>
              <a:gd name="T16" fmla="*/ 3949 w 6843"/>
              <a:gd name="T17" fmla="*/ 674 h 13588"/>
              <a:gd name="T18" fmla="*/ 3527 w 6843"/>
              <a:gd name="T19" fmla="*/ 554 h 13588"/>
              <a:gd name="T20" fmla="*/ 3102 w 6843"/>
              <a:gd name="T21" fmla="*/ 447 h 13588"/>
              <a:gd name="T22" fmla="*/ 2673 w 6843"/>
              <a:gd name="T23" fmla="*/ 354 h 13588"/>
              <a:gd name="T24" fmla="*/ 2241 w 6843"/>
              <a:gd name="T25" fmla="*/ 276 h 13588"/>
              <a:gd name="T26" fmla="*/ 1806 w 6843"/>
              <a:gd name="T27" fmla="*/ 212 h 13588"/>
              <a:gd name="T28" fmla="*/ 1369 w 6843"/>
              <a:gd name="T29" fmla="*/ 161 h 13588"/>
              <a:gd name="T30" fmla="*/ 930 w 6843"/>
              <a:gd name="T31" fmla="*/ 125 h 13588"/>
              <a:gd name="T32" fmla="*/ 490 w 6843"/>
              <a:gd name="T33" fmla="*/ 103 h 13588"/>
              <a:gd name="T34" fmla="*/ 48 w 6843"/>
              <a:gd name="T35" fmla="*/ 96 h 13588"/>
              <a:gd name="T36" fmla="*/ 96 w 6843"/>
              <a:gd name="T37" fmla="*/ 13536 h 13588"/>
              <a:gd name="T38" fmla="*/ 15 w 6843"/>
              <a:gd name="T39" fmla="*/ 14 h 13588"/>
              <a:gd name="T40" fmla="*/ 271 w 6843"/>
              <a:gd name="T41" fmla="*/ 2 h 13588"/>
              <a:gd name="T42" fmla="*/ 716 w 6843"/>
              <a:gd name="T43" fmla="*/ 17 h 13588"/>
              <a:gd name="T44" fmla="*/ 1159 w 6843"/>
              <a:gd name="T45" fmla="*/ 46 h 13588"/>
              <a:gd name="T46" fmla="*/ 1600 w 6843"/>
              <a:gd name="T47" fmla="*/ 89 h 13588"/>
              <a:gd name="T48" fmla="*/ 2039 w 6843"/>
              <a:gd name="T49" fmla="*/ 147 h 13588"/>
              <a:gd name="T50" fmla="*/ 2475 w 6843"/>
              <a:gd name="T51" fmla="*/ 219 h 13588"/>
              <a:gd name="T52" fmla="*/ 2908 w 6843"/>
              <a:gd name="T53" fmla="*/ 306 h 13588"/>
              <a:gd name="T54" fmla="*/ 3338 w 6843"/>
              <a:gd name="T55" fmla="*/ 406 h 13588"/>
              <a:gd name="T56" fmla="*/ 3766 w 6843"/>
              <a:gd name="T57" fmla="*/ 520 h 13588"/>
              <a:gd name="T58" fmla="*/ 4188 w 6843"/>
              <a:gd name="T59" fmla="*/ 648 h 13588"/>
              <a:gd name="T60" fmla="*/ 4606 w 6843"/>
              <a:gd name="T61" fmla="*/ 790 h 13588"/>
              <a:gd name="T62" fmla="*/ 5020 w 6843"/>
              <a:gd name="T63" fmla="*/ 946 h 13588"/>
              <a:gd name="T64" fmla="*/ 5430 w 6843"/>
              <a:gd name="T65" fmla="*/ 1115 h 13588"/>
              <a:gd name="T66" fmla="*/ 5833 w 6843"/>
              <a:gd name="T67" fmla="*/ 1298 h 13588"/>
              <a:gd name="T68" fmla="*/ 6231 w 6843"/>
              <a:gd name="T69" fmla="*/ 1494 h 13588"/>
              <a:gd name="T70" fmla="*/ 6624 w 6843"/>
              <a:gd name="T71" fmla="*/ 1704 h 13588"/>
              <a:gd name="T72" fmla="*/ 6839 w 6843"/>
              <a:gd name="T73" fmla="*/ 1842 h 13588"/>
              <a:gd name="T74" fmla="*/ 90 w 6843"/>
              <a:gd name="T75" fmla="*/ 13560 h 13588"/>
              <a:gd name="T76" fmla="*/ 0 w 6843"/>
              <a:gd name="T77" fmla="*/ 13536 h 1358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6842" h="13588">
                <a:moveTo>
                  <a:pt x="96" y="13536"/>
                </a:moveTo>
                <a:lnTo>
                  <a:pt x="7" y="13512"/>
                </a:lnTo>
                <a:lnTo>
                  <a:pt x="6751" y="1831"/>
                </a:lnTo>
                <a:lnTo>
                  <a:pt x="6769" y="1897"/>
                </a:lnTo>
                <a:lnTo>
                  <a:pt x="6576" y="1787"/>
                </a:lnTo>
                <a:lnTo>
                  <a:pt x="6382" y="1682"/>
                </a:lnTo>
                <a:lnTo>
                  <a:pt x="6187" y="1580"/>
                </a:lnTo>
                <a:lnTo>
                  <a:pt x="5990" y="1480"/>
                </a:lnTo>
                <a:lnTo>
                  <a:pt x="5792" y="1385"/>
                </a:lnTo>
                <a:lnTo>
                  <a:pt x="5592" y="1292"/>
                </a:lnTo>
                <a:lnTo>
                  <a:pt x="5391" y="1203"/>
                </a:lnTo>
                <a:lnTo>
                  <a:pt x="5188" y="1117"/>
                </a:lnTo>
                <a:lnTo>
                  <a:pt x="4985" y="1035"/>
                </a:lnTo>
                <a:lnTo>
                  <a:pt x="4780" y="956"/>
                </a:lnTo>
                <a:lnTo>
                  <a:pt x="4574" y="881"/>
                </a:lnTo>
                <a:lnTo>
                  <a:pt x="4367" y="808"/>
                </a:lnTo>
                <a:lnTo>
                  <a:pt x="4158" y="740"/>
                </a:lnTo>
                <a:lnTo>
                  <a:pt x="3949" y="674"/>
                </a:lnTo>
                <a:lnTo>
                  <a:pt x="3738" y="612"/>
                </a:lnTo>
                <a:lnTo>
                  <a:pt x="3527" y="554"/>
                </a:lnTo>
                <a:lnTo>
                  <a:pt x="3314" y="499"/>
                </a:lnTo>
                <a:lnTo>
                  <a:pt x="3102" y="447"/>
                </a:lnTo>
                <a:lnTo>
                  <a:pt x="2888" y="399"/>
                </a:lnTo>
                <a:lnTo>
                  <a:pt x="2673" y="354"/>
                </a:lnTo>
                <a:lnTo>
                  <a:pt x="2457" y="314"/>
                </a:lnTo>
                <a:lnTo>
                  <a:pt x="2241" y="276"/>
                </a:lnTo>
                <a:lnTo>
                  <a:pt x="2024" y="242"/>
                </a:lnTo>
                <a:lnTo>
                  <a:pt x="1806" y="212"/>
                </a:lnTo>
                <a:lnTo>
                  <a:pt x="1588" y="185"/>
                </a:lnTo>
                <a:lnTo>
                  <a:pt x="1369" y="161"/>
                </a:lnTo>
                <a:lnTo>
                  <a:pt x="1150" y="141"/>
                </a:lnTo>
                <a:lnTo>
                  <a:pt x="930" y="125"/>
                </a:lnTo>
                <a:lnTo>
                  <a:pt x="710" y="112"/>
                </a:lnTo>
                <a:lnTo>
                  <a:pt x="490" y="103"/>
                </a:lnTo>
                <a:lnTo>
                  <a:pt x="269" y="98"/>
                </a:lnTo>
                <a:lnTo>
                  <a:pt x="48" y="96"/>
                </a:lnTo>
                <a:lnTo>
                  <a:pt x="96" y="48"/>
                </a:lnTo>
                <a:lnTo>
                  <a:pt x="96" y="13536"/>
                </a:lnTo>
                <a:close/>
                <a:moveTo>
                  <a:pt x="0" y="48"/>
                </a:moveTo>
                <a:cubicBezTo>
                  <a:pt x="0" y="35"/>
                  <a:pt x="6" y="23"/>
                  <a:pt x="15" y="14"/>
                </a:cubicBezTo>
                <a:cubicBezTo>
                  <a:pt x="24" y="5"/>
                  <a:pt x="36" y="0"/>
                  <a:pt x="49" y="0"/>
                </a:cubicBezTo>
                <a:lnTo>
                  <a:pt x="271" y="2"/>
                </a:lnTo>
                <a:lnTo>
                  <a:pt x="494" y="8"/>
                </a:lnTo>
                <a:lnTo>
                  <a:pt x="716" y="17"/>
                </a:lnTo>
                <a:lnTo>
                  <a:pt x="938" y="29"/>
                </a:lnTo>
                <a:lnTo>
                  <a:pt x="1159" y="46"/>
                </a:lnTo>
                <a:lnTo>
                  <a:pt x="1380" y="66"/>
                </a:lnTo>
                <a:lnTo>
                  <a:pt x="1600" y="89"/>
                </a:lnTo>
                <a:lnTo>
                  <a:pt x="1820" y="116"/>
                </a:lnTo>
                <a:lnTo>
                  <a:pt x="2039" y="147"/>
                </a:lnTo>
                <a:lnTo>
                  <a:pt x="2257" y="181"/>
                </a:lnTo>
                <a:lnTo>
                  <a:pt x="2475" y="219"/>
                </a:lnTo>
                <a:lnTo>
                  <a:pt x="2692" y="260"/>
                </a:lnTo>
                <a:lnTo>
                  <a:pt x="2908" y="306"/>
                </a:lnTo>
                <a:lnTo>
                  <a:pt x="3124" y="354"/>
                </a:lnTo>
                <a:lnTo>
                  <a:pt x="3338" y="406"/>
                </a:lnTo>
                <a:lnTo>
                  <a:pt x="3553" y="461"/>
                </a:lnTo>
                <a:lnTo>
                  <a:pt x="3766" y="520"/>
                </a:lnTo>
                <a:lnTo>
                  <a:pt x="3977" y="583"/>
                </a:lnTo>
                <a:lnTo>
                  <a:pt x="4188" y="648"/>
                </a:lnTo>
                <a:lnTo>
                  <a:pt x="4398" y="718"/>
                </a:lnTo>
                <a:lnTo>
                  <a:pt x="4606" y="790"/>
                </a:lnTo>
                <a:lnTo>
                  <a:pt x="4814" y="866"/>
                </a:lnTo>
                <a:lnTo>
                  <a:pt x="5020" y="946"/>
                </a:lnTo>
                <a:lnTo>
                  <a:pt x="5226" y="1029"/>
                </a:lnTo>
                <a:lnTo>
                  <a:pt x="5430" y="1115"/>
                </a:lnTo>
                <a:lnTo>
                  <a:pt x="5632" y="1205"/>
                </a:lnTo>
                <a:lnTo>
                  <a:pt x="5833" y="1298"/>
                </a:lnTo>
                <a:lnTo>
                  <a:pt x="6033" y="1395"/>
                </a:lnTo>
                <a:lnTo>
                  <a:pt x="6231" y="1494"/>
                </a:lnTo>
                <a:lnTo>
                  <a:pt x="6428" y="1597"/>
                </a:lnTo>
                <a:lnTo>
                  <a:pt x="6624" y="1704"/>
                </a:lnTo>
                <a:lnTo>
                  <a:pt x="6817" y="1813"/>
                </a:lnTo>
                <a:cubicBezTo>
                  <a:pt x="6828" y="1820"/>
                  <a:pt x="6836" y="1830"/>
                  <a:pt x="6839" y="1842"/>
                </a:cubicBezTo>
                <a:cubicBezTo>
                  <a:pt x="6843" y="1855"/>
                  <a:pt x="6841" y="1868"/>
                  <a:pt x="6835" y="1879"/>
                </a:cubicBezTo>
                <a:lnTo>
                  <a:pt x="90" y="13560"/>
                </a:lnTo>
                <a:cubicBezTo>
                  <a:pt x="79" y="13579"/>
                  <a:pt x="57" y="13588"/>
                  <a:pt x="36" y="13583"/>
                </a:cubicBezTo>
                <a:cubicBezTo>
                  <a:pt x="15" y="13577"/>
                  <a:pt x="0" y="13558"/>
                  <a:pt x="0" y="13536"/>
                </a:cubicBezTo>
                <a:lnTo>
                  <a:pt x="0" y="48"/>
                </a:lnTo>
                <a:close/>
              </a:path>
            </a:pathLst>
          </a:custGeom>
          <a:solidFill>
            <a:srgbClr val="FFFFFF"/>
          </a:solidFill>
          <a:ln w="1588" cap="flat">
            <a:noFill/>
            <a:prstDash val="solid"/>
            <a:beve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4" name="Freeform 7">
            <a:extLst>
              <a:ext uri="{FF2B5EF4-FFF2-40B4-BE49-F238E27FC236}">
                <a16:creationId xmlns:a16="http://schemas.microsoft.com/office/drawing/2014/main" id="{BBEB2545-68E8-D1B4-B8AE-0DC32BC8AFCD}"/>
              </a:ext>
            </a:extLst>
          </p:cNvPr>
          <p:cNvSpPr/>
          <p:nvPr userDrawn="1"/>
        </p:nvSpPr>
        <p:spPr bwMode="auto">
          <a:xfrm>
            <a:off x="6095468" y="1478908"/>
            <a:ext cx="1492892" cy="1492892"/>
          </a:xfrm>
          <a:custGeom>
            <a:gdLst>
              <a:gd name="T0" fmla="*/ 0 w 5841"/>
              <a:gd name="T1" fmla="*/ 5840 h 5840"/>
              <a:gd name="T2" fmla="*/ 5841 w 5841"/>
              <a:gd name="T3" fmla="*/ 2468 h 5840"/>
              <a:gd name="T4" fmla="*/ 3373 w 5841"/>
              <a:gd name="T5" fmla="*/ 0 h 5840"/>
              <a:gd name="T6" fmla="*/ 0 w 5841"/>
              <a:gd name="T7" fmla="*/ 5840 h 584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841" h="5840">
                <a:moveTo>
                  <a:pt x="0" y="5840"/>
                </a:moveTo>
                <a:lnTo>
                  <a:pt x="5841" y="2468"/>
                </a:lnTo>
                <a:cubicBezTo>
                  <a:pt x="5249" y="1443"/>
                  <a:pt x="4398" y="592"/>
                  <a:pt x="3373" y="0"/>
                </a:cubicBezTo>
                <a:lnTo>
                  <a:pt x="0" y="584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5" name="Freeform 8">
            <a:extLst>
              <a:ext uri="{FF2B5EF4-FFF2-40B4-BE49-F238E27FC236}">
                <a16:creationId xmlns:a16="http://schemas.microsoft.com/office/drawing/2014/main" id="{B8655BB8-C5F1-78AD-135B-390A31C237F4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6089079" y="1472519"/>
            <a:ext cx="1505670" cy="1505670"/>
          </a:xfrm>
          <a:custGeom>
            <a:gdLst>
              <a:gd name="T0" fmla="*/ 47 w 5892"/>
              <a:gd name="T1" fmla="*/ 5877 h 5892"/>
              <a:gd name="T2" fmla="*/ 14 w 5892"/>
              <a:gd name="T3" fmla="*/ 5845 h 5892"/>
              <a:gd name="T4" fmla="*/ 5855 w 5892"/>
              <a:gd name="T5" fmla="*/ 2473 h 5892"/>
              <a:gd name="T6" fmla="*/ 5847 w 5892"/>
              <a:gd name="T7" fmla="*/ 2506 h 5892"/>
              <a:gd name="T8" fmla="*/ 5791 w 5892"/>
              <a:gd name="T9" fmla="*/ 2410 h 5892"/>
              <a:gd name="T10" fmla="*/ 5733 w 5892"/>
              <a:gd name="T11" fmla="*/ 2316 h 5892"/>
              <a:gd name="T12" fmla="*/ 5613 w 5892"/>
              <a:gd name="T13" fmla="*/ 2130 h 5892"/>
              <a:gd name="T14" fmla="*/ 5488 w 5892"/>
              <a:gd name="T15" fmla="*/ 1949 h 5892"/>
              <a:gd name="T16" fmla="*/ 5357 w 5892"/>
              <a:gd name="T17" fmla="*/ 1773 h 5892"/>
              <a:gd name="T18" fmla="*/ 5220 w 5892"/>
              <a:gd name="T19" fmla="*/ 1601 h 5892"/>
              <a:gd name="T20" fmla="*/ 5078 w 5892"/>
              <a:gd name="T21" fmla="*/ 1433 h 5892"/>
              <a:gd name="T22" fmla="*/ 4931 w 5892"/>
              <a:gd name="T23" fmla="*/ 1271 h 5892"/>
              <a:gd name="T24" fmla="*/ 4778 w 5892"/>
              <a:gd name="T25" fmla="*/ 1113 h 5892"/>
              <a:gd name="T26" fmla="*/ 4621 w 5892"/>
              <a:gd name="T27" fmla="*/ 961 h 5892"/>
              <a:gd name="T28" fmla="*/ 4458 w 5892"/>
              <a:gd name="T29" fmla="*/ 814 h 5892"/>
              <a:gd name="T30" fmla="*/ 4291 w 5892"/>
              <a:gd name="T31" fmla="*/ 671 h 5892"/>
              <a:gd name="T32" fmla="*/ 4119 w 5892"/>
              <a:gd name="T33" fmla="*/ 535 h 5892"/>
              <a:gd name="T34" fmla="*/ 3942 w 5892"/>
              <a:gd name="T35" fmla="*/ 404 h 5892"/>
              <a:gd name="T36" fmla="*/ 3761 w 5892"/>
              <a:gd name="T37" fmla="*/ 278 h 5892"/>
              <a:gd name="T38" fmla="*/ 3576 w 5892"/>
              <a:gd name="T39" fmla="*/ 159 h 5892"/>
              <a:gd name="T40" fmla="*/ 3482 w 5892"/>
              <a:gd name="T41" fmla="*/ 101 h 5892"/>
              <a:gd name="T42" fmla="*/ 3387 w 5892"/>
              <a:gd name="T43" fmla="*/ 45 h 5892"/>
              <a:gd name="T44" fmla="*/ 3420 w 5892"/>
              <a:gd name="T45" fmla="*/ 37 h 5892"/>
              <a:gd name="T46" fmla="*/ 47 w 5892"/>
              <a:gd name="T47" fmla="*/ 5877 h 5892"/>
              <a:gd name="T48" fmla="*/ 3378 w 5892"/>
              <a:gd name="T49" fmla="*/ 13 h 5892"/>
              <a:gd name="T50" fmla="*/ 3393 w 5892"/>
              <a:gd name="T51" fmla="*/ 2 h 5892"/>
              <a:gd name="T52" fmla="*/ 3411 w 5892"/>
              <a:gd name="T53" fmla="*/ 4 h 5892"/>
              <a:gd name="T54" fmla="*/ 3507 w 5892"/>
              <a:gd name="T55" fmla="*/ 60 h 5892"/>
              <a:gd name="T56" fmla="*/ 3602 w 5892"/>
              <a:gd name="T57" fmla="*/ 119 h 5892"/>
              <a:gd name="T58" fmla="*/ 3788 w 5892"/>
              <a:gd name="T59" fmla="*/ 239 h 5892"/>
              <a:gd name="T60" fmla="*/ 3971 w 5892"/>
              <a:gd name="T61" fmla="*/ 365 h 5892"/>
              <a:gd name="T62" fmla="*/ 4149 w 5892"/>
              <a:gd name="T63" fmla="*/ 497 h 5892"/>
              <a:gd name="T64" fmla="*/ 4322 w 5892"/>
              <a:gd name="T65" fmla="*/ 635 h 5892"/>
              <a:gd name="T66" fmla="*/ 4490 w 5892"/>
              <a:gd name="T67" fmla="*/ 778 h 5892"/>
              <a:gd name="T68" fmla="*/ 4654 w 5892"/>
              <a:gd name="T69" fmla="*/ 926 h 5892"/>
              <a:gd name="T70" fmla="*/ 4813 w 5892"/>
              <a:gd name="T71" fmla="*/ 1080 h 5892"/>
              <a:gd name="T72" fmla="*/ 4967 w 5892"/>
              <a:gd name="T73" fmla="*/ 1239 h 5892"/>
              <a:gd name="T74" fmla="*/ 5115 w 5892"/>
              <a:gd name="T75" fmla="*/ 1402 h 5892"/>
              <a:gd name="T76" fmla="*/ 5258 w 5892"/>
              <a:gd name="T77" fmla="*/ 1571 h 5892"/>
              <a:gd name="T78" fmla="*/ 5395 w 5892"/>
              <a:gd name="T79" fmla="*/ 1744 h 5892"/>
              <a:gd name="T80" fmla="*/ 5527 w 5892"/>
              <a:gd name="T81" fmla="*/ 1922 h 5892"/>
              <a:gd name="T82" fmla="*/ 5654 w 5892"/>
              <a:gd name="T83" fmla="*/ 2104 h 5892"/>
              <a:gd name="T84" fmla="*/ 5774 w 5892"/>
              <a:gd name="T85" fmla="*/ 2291 h 5892"/>
              <a:gd name="T86" fmla="*/ 5832 w 5892"/>
              <a:gd name="T87" fmla="*/ 2386 h 5892"/>
              <a:gd name="T88" fmla="*/ 5888 w 5892"/>
              <a:gd name="T89" fmla="*/ 2481 h 5892"/>
              <a:gd name="T90" fmla="*/ 5891 w 5892"/>
              <a:gd name="T91" fmla="*/ 2500 h 5892"/>
              <a:gd name="T92" fmla="*/ 5879 w 5892"/>
              <a:gd name="T93" fmla="*/ 2514 h 5892"/>
              <a:gd name="T94" fmla="*/ 38 w 5892"/>
              <a:gd name="T95" fmla="*/ 5886 h 5892"/>
              <a:gd name="T96" fmla="*/ 9 w 5892"/>
              <a:gd name="T97" fmla="*/ 5882 h 5892"/>
              <a:gd name="T98" fmla="*/ 6 w 5892"/>
              <a:gd name="T99" fmla="*/ 5853 h 5892"/>
              <a:gd name="T100" fmla="*/ 3378 w 5892"/>
              <a:gd name="T101" fmla="*/ 13 h 589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5892" h="5892">
                <a:moveTo>
                  <a:pt x="47" y="5877"/>
                </a:moveTo>
                <a:lnTo>
                  <a:pt x="14" y="5845"/>
                </a:lnTo>
                <a:lnTo>
                  <a:pt x="5855" y="2473"/>
                </a:lnTo>
                <a:lnTo>
                  <a:pt x="5847" y="2506"/>
                </a:lnTo>
                <a:lnTo>
                  <a:pt x="5791" y="2410"/>
                </a:lnTo>
                <a:lnTo>
                  <a:pt x="5733" y="2316"/>
                </a:lnTo>
                <a:lnTo>
                  <a:pt x="5613" y="2130"/>
                </a:lnTo>
                <a:lnTo>
                  <a:pt x="5488" y="1949"/>
                </a:lnTo>
                <a:lnTo>
                  <a:pt x="5357" y="1773"/>
                </a:lnTo>
                <a:lnTo>
                  <a:pt x="5220" y="1601"/>
                </a:lnTo>
                <a:lnTo>
                  <a:pt x="5078" y="1433"/>
                </a:lnTo>
                <a:lnTo>
                  <a:pt x="4931" y="1271"/>
                </a:lnTo>
                <a:lnTo>
                  <a:pt x="4778" y="1113"/>
                </a:lnTo>
                <a:lnTo>
                  <a:pt x="4621" y="961"/>
                </a:lnTo>
                <a:lnTo>
                  <a:pt x="4458" y="814"/>
                </a:lnTo>
                <a:lnTo>
                  <a:pt x="4291" y="671"/>
                </a:lnTo>
                <a:lnTo>
                  <a:pt x="4119" y="535"/>
                </a:lnTo>
                <a:lnTo>
                  <a:pt x="3942" y="404"/>
                </a:lnTo>
                <a:lnTo>
                  <a:pt x="3761" y="278"/>
                </a:lnTo>
                <a:lnTo>
                  <a:pt x="3576" y="159"/>
                </a:lnTo>
                <a:lnTo>
                  <a:pt x="3482" y="101"/>
                </a:lnTo>
                <a:lnTo>
                  <a:pt x="3387" y="45"/>
                </a:lnTo>
                <a:lnTo>
                  <a:pt x="3420" y="37"/>
                </a:lnTo>
                <a:lnTo>
                  <a:pt x="47" y="5877"/>
                </a:lnTo>
                <a:close/>
                <a:moveTo>
                  <a:pt x="3378" y="13"/>
                </a:moveTo>
                <a:cubicBezTo>
                  <a:pt x="3381" y="7"/>
                  <a:pt x="3386" y="3"/>
                  <a:pt x="3393" y="2"/>
                </a:cubicBezTo>
                <a:cubicBezTo>
                  <a:pt x="3399" y="0"/>
                  <a:pt x="3405" y="1"/>
                  <a:pt x="3411" y="4"/>
                </a:cubicBezTo>
                <a:lnTo>
                  <a:pt x="3507" y="60"/>
                </a:lnTo>
                <a:lnTo>
                  <a:pt x="3602" y="119"/>
                </a:lnTo>
                <a:lnTo>
                  <a:pt x="3788" y="239"/>
                </a:lnTo>
                <a:lnTo>
                  <a:pt x="3971" y="365"/>
                </a:lnTo>
                <a:lnTo>
                  <a:pt x="4149" y="497"/>
                </a:lnTo>
                <a:lnTo>
                  <a:pt x="4322" y="635"/>
                </a:lnTo>
                <a:lnTo>
                  <a:pt x="4490" y="778"/>
                </a:lnTo>
                <a:lnTo>
                  <a:pt x="4654" y="926"/>
                </a:lnTo>
                <a:lnTo>
                  <a:pt x="4813" y="1080"/>
                </a:lnTo>
                <a:lnTo>
                  <a:pt x="4967" y="1239"/>
                </a:lnTo>
                <a:lnTo>
                  <a:pt x="5115" y="1402"/>
                </a:lnTo>
                <a:lnTo>
                  <a:pt x="5258" y="1571"/>
                </a:lnTo>
                <a:lnTo>
                  <a:pt x="5395" y="1744"/>
                </a:lnTo>
                <a:lnTo>
                  <a:pt x="5527" y="1922"/>
                </a:lnTo>
                <a:lnTo>
                  <a:pt x="5654" y="2104"/>
                </a:lnTo>
                <a:lnTo>
                  <a:pt x="5774" y="2291"/>
                </a:lnTo>
                <a:lnTo>
                  <a:pt x="5832" y="2386"/>
                </a:lnTo>
                <a:lnTo>
                  <a:pt x="5888" y="2481"/>
                </a:lnTo>
                <a:cubicBezTo>
                  <a:pt x="5891" y="2487"/>
                  <a:pt x="5892" y="2493"/>
                  <a:pt x="5891" y="2500"/>
                </a:cubicBezTo>
                <a:cubicBezTo>
                  <a:pt x="5889" y="2506"/>
                  <a:pt x="5885" y="2511"/>
                  <a:pt x="5879" y="2514"/>
                </a:cubicBezTo>
                <a:lnTo>
                  <a:pt x="38" y="5886"/>
                </a:lnTo>
                <a:cubicBezTo>
                  <a:pt x="29" y="5892"/>
                  <a:pt x="17" y="5890"/>
                  <a:pt x="9" y="5882"/>
                </a:cubicBezTo>
                <a:cubicBezTo>
                  <a:pt x="2" y="5875"/>
                  <a:pt x="0" y="5863"/>
                  <a:pt x="6" y="5853"/>
                </a:cubicBezTo>
                <a:lnTo>
                  <a:pt x="3378" y="13"/>
                </a:lnTo>
                <a:close/>
              </a:path>
            </a:pathLst>
          </a:custGeom>
          <a:solidFill>
            <a:srgbClr val="FFFFFF"/>
          </a:solidFill>
          <a:ln w="1588" cap="flat">
            <a:noFill/>
            <a:prstDash val="solid"/>
            <a:beve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6" name="Freeform 9">
            <a:extLst>
              <a:ext uri="{FF2B5EF4-FFF2-40B4-BE49-F238E27FC236}">
                <a16:creationId xmlns:a16="http://schemas.microsoft.com/office/drawing/2014/main" id="{5B22642A-AEFC-42C0-63DA-A1B2D84A6B93}"/>
              </a:ext>
            </a:extLst>
          </p:cNvPr>
          <p:cNvSpPr/>
          <p:nvPr userDrawn="1"/>
        </p:nvSpPr>
        <p:spPr bwMode="auto">
          <a:xfrm>
            <a:off x="6095468" y="2109288"/>
            <a:ext cx="1723960" cy="862512"/>
          </a:xfrm>
          <a:custGeom>
            <a:gdLst>
              <a:gd name="T0" fmla="*/ 0 w 6745"/>
              <a:gd name="T1" fmla="*/ 3372 h 3372"/>
              <a:gd name="T2" fmla="*/ 6745 w 6745"/>
              <a:gd name="T3" fmla="*/ 3372 h 3372"/>
              <a:gd name="T4" fmla="*/ 5841 w 6745"/>
              <a:gd name="T5" fmla="*/ 0 h 3372"/>
              <a:gd name="T6" fmla="*/ 0 w 6745"/>
              <a:gd name="T7" fmla="*/ 3372 h 337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745" h="3372">
                <a:moveTo>
                  <a:pt x="0" y="3372"/>
                </a:moveTo>
                <a:lnTo>
                  <a:pt x="6745" y="3372"/>
                </a:lnTo>
                <a:cubicBezTo>
                  <a:pt x="6745" y="2189"/>
                  <a:pt x="6433" y="1026"/>
                  <a:pt x="5841" y="0"/>
                </a:cubicBezTo>
                <a:lnTo>
                  <a:pt x="0" y="3372"/>
                </a:lnTo>
                <a:close/>
              </a:path>
            </a:pathLst>
          </a:custGeom>
          <a:solidFill>
            <a:srgbClr val="2EA7E0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7" name="Freeform 10">
            <a:extLst>
              <a:ext uri="{FF2B5EF4-FFF2-40B4-BE49-F238E27FC236}">
                <a16:creationId xmlns:a16="http://schemas.microsoft.com/office/drawing/2014/main" id="{F484B473-B439-D923-BFAD-4428D8F8C68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6089079" y="2103963"/>
            <a:ext cx="1736738" cy="874226"/>
          </a:xfrm>
          <a:custGeom>
            <a:gdLst>
              <a:gd name="T0" fmla="*/ 26 w 6795"/>
              <a:gd name="T1" fmla="*/ 3372 h 3420"/>
              <a:gd name="T2" fmla="*/ 6747 w 6795"/>
              <a:gd name="T3" fmla="*/ 3397 h 3420"/>
              <a:gd name="T4" fmla="*/ 6743 w 6795"/>
              <a:gd name="T5" fmla="*/ 3175 h 3420"/>
              <a:gd name="T6" fmla="*/ 6733 w 6795"/>
              <a:gd name="T7" fmla="*/ 2955 h 3420"/>
              <a:gd name="T8" fmla="*/ 6714 w 6795"/>
              <a:gd name="T9" fmla="*/ 2736 h 3420"/>
              <a:gd name="T10" fmla="*/ 6689 w 6795"/>
              <a:gd name="T11" fmla="*/ 2517 h 3420"/>
              <a:gd name="T12" fmla="*/ 6657 w 6795"/>
              <a:gd name="T13" fmla="*/ 2300 h 3420"/>
              <a:gd name="T14" fmla="*/ 6618 w 6795"/>
              <a:gd name="T15" fmla="*/ 2084 h 3420"/>
              <a:gd name="T16" fmla="*/ 6571 w 6795"/>
              <a:gd name="T17" fmla="*/ 1870 h 3420"/>
              <a:gd name="T18" fmla="*/ 6518 w 6795"/>
              <a:gd name="T19" fmla="*/ 1657 h 3420"/>
              <a:gd name="T20" fmla="*/ 6458 w 6795"/>
              <a:gd name="T21" fmla="*/ 1446 h 3420"/>
              <a:gd name="T22" fmla="*/ 6391 w 6795"/>
              <a:gd name="T23" fmla="*/ 1237 h 3420"/>
              <a:gd name="T24" fmla="*/ 6317 w 6795"/>
              <a:gd name="T25" fmla="*/ 1031 h 3420"/>
              <a:gd name="T26" fmla="*/ 6236 w 6795"/>
              <a:gd name="T27" fmla="*/ 826 h 3420"/>
              <a:gd name="T28" fmla="*/ 6149 w 6795"/>
              <a:gd name="T29" fmla="*/ 625 h 3420"/>
              <a:gd name="T30" fmla="*/ 6055 w 6795"/>
              <a:gd name="T31" fmla="*/ 426 h 3420"/>
              <a:gd name="T32" fmla="*/ 5954 w 6795"/>
              <a:gd name="T33" fmla="*/ 229 h 3420"/>
              <a:gd name="T34" fmla="*/ 5847 w 6795"/>
              <a:gd name="T35" fmla="*/ 36 h 3420"/>
              <a:gd name="T36" fmla="*/ 38 w 6795"/>
              <a:gd name="T37" fmla="*/ 3417 h 3420"/>
              <a:gd name="T38" fmla="*/ 5874 w 6795"/>
              <a:gd name="T39" fmla="*/ 1 h 3420"/>
              <a:gd name="T40" fmla="*/ 5943 w 6795"/>
              <a:gd name="T41" fmla="*/ 109 h 3420"/>
              <a:gd name="T42" fmla="*/ 6048 w 6795"/>
              <a:gd name="T43" fmla="*/ 306 h 3420"/>
              <a:gd name="T44" fmla="*/ 6146 w 6795"/>
              <a:gd name="T45" fmla="*/ 505 h 3420"/>
              <a:gd name="T46" fmla="*/ 6238 w 6795"/>
              <a:gd name="T47" fmla="*/ 706 h 3420"/>
              <a:gd name="T48" fmla="*/ 6322 w 6795"/>
              <a:gd name="T49" fmla="*/ 911 h 3420"/>
              <a:gd name="T50" fmla="*/ 6400 w 6795"/>
              <a:gd name="T51" fmla="*/ 1118 h 3420"/>
              <a:gd name="T52" fmla="*/ 6471 w 6795"/>
              <a:gd name="T53" fmla="*/ 1327 h 3420"/>
              <a:gd name="T54" fmla="*/ 6535 w 6795"/>
              <a:gd name="T55" fmla="*/ 1539 h 3420"/>
              <a:gd name="T56" fmla="*/ 6592 w 6795"/>
              <a:gd name="T57" fmla="*/ 1752 h 3420"/>
              <a:gd name="T58" fmla="*/ 6642 w 6795"/>
              <a:gd name="T59" fmla="*/ 1967 h 3420"/>
              <a:gd name="T60" fmla="*/ 6685 w 6795"/>
              <a:gd name="T61" fmla="*/ 2184 h 3420"/>
              <a:gd name="T62" fmla="*/ 6721 w 6795"/>
              <a:gd name="T63" fmla="*/ 2402 h 3420"/>
              <a:gd name="T64" fmla="*/ 6750 w 6795"/>
              <a:gd name="T65" fmla="*/ 2621 h 3420"/>
              <a:gd name="T66" fmla="*/ 6772 w 6795"/>
              <a:gd name="T67" fmla="*/ 2842 h 3420"/>
              <a:gd name="T68" fmla="*/ 6787 w 6795"/>
              <a:gd name="T69" fmla="*/ 3063 h 3420"/>
              <a:gd name="T70" fmla="*/ 6794 w 6795"/>
              <a:gd name="T71" fmla="*/ 3285 h 3420"/>
              <a:gd name="T72" fmla="*/ 6788 w 6795"/>
              <a:gd name="T73" fmla="*/ 3413 h 3420"/>
              <a:gd name="T74" fmla="*/ 26 w 6795"/>
              <a:gd name="T75" fmla="*/ 3420 h 3420"/>
              <a:gd name="T76" fmla="*/ 14 w 6795"/>
              <a:gd name="T77" fmla="*/ 3376 h 342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6795" h="3420">
                <a:moveTo>
                  <a:pt x="38" y="3417"/>
                </a:moveTo>
                <a:lnTo>
                  <a:pt x="26" y="3372"/>
                </a:lnTo>
                <a:lnTo>
                  <a:pt x="6771" y="3372"/>
                </a:lnTo>
                <a:lnTo>
                  <a:pt x="6747" y="3397"/>
                </a:lnTo>
                <a:lnTo>
                  <a:pt x="6746" y="3286"/>
                </a:lnTo>
                <a:lnTo>
                  <a:pt x="6743" y="3175"/>
                </a:lnTo>
                <a:lnTo>
                  <a:pt x="6739" y="3065"/>
                </a:lnTo>
                <a:lnTo>
                  <a:pt x="6733" y="2955"/>
                </a:lnTo>
                <a:lnTo>
                  <a:pt x="6724" y="2845"/>
                </a:lnTo>
                <a:lnTo>
                  <a:pt x="6714" y="2736"/>
                </a:lnTo>
                <a:lnTo>
                  <a:pt x="6703" y="2626"/>
                </a:lnTo>
                <a:lnTo>
                  <a:pt x="6689" y="2517"/>
                </a:lnTo>
                <a:lnTo>
                  <a:pt x="6674" y="2409"/>
                </a:lnTo>
                <a:lnTo>
                  <a:pt x="6657" y="2300"/>
                </a:lnTo>
                <a:lnTo>
                  <a:pt x="6638" y="2192"/>
                </a:lnTo>
                <a:lnTo>
                  <a:pt x="6618" y="2084"/>
                </a:lnTo>
                <a:lnTo>
                  <a:pt x="6595" y="1977"/>
                </a:lnTo>
                <a:lnTo>
                  <a:pt x="6571" y="1870"/>
                </a:lnTo>
                <a:lnTo>
                  <a:pt x="6545" y="1763"/>
                </a:lnTo>
                <a:lnTo>
                  <a:pt x="6518" y="1657"/>
                </a:lnTo>
                <a:lnTo>
                  <a:pt x="6489" y="1551"/>
                </a:lnTo>
                <a:lnTo>
                  <a:pt x="6458" y="1446"/>
                </a:lnTo>
                <a:lnTo>
                  <a:pt x="6425" y="1342"/>
                </a:lnTo>
                <a:lnTo>
                  <a:pt x="6391" y="1237"/>
                </a:lnTo>
                <a:lnTo>
                  <a:pt x="6355" y="1134"/>
                </a:lnTo>
                <a:lnTo>
                  <a:pt x="6317" y="1031"/>
                </a:lnTo>
                <a:lnTo>
                  <a:pt x="6277" y="928"/>
                </a:lnTo>
                <a:lnTo>
                  <a:pt x="6236" y="826"/>
                </a:lnTo>
                <a:lnTo>
                  <a:pt x="6193" y="725"/>
                </a:lnTo>
                <a:lnTo>
                  <a:pt x="6149" y="625"/>
                </a:lnTo>
                <a:lnTo>
                  <a:pt x="6102" y="525"/>
                </a:lnTo>
                <a:lnTo>
                  <a:pt x="6055" y="426"/>
                </a:lnTo>
                <a:lnTo>
                  <a:pt x="6005" y="327"/>
                </a:lnTo>
                <a:lnTo>
                  <a:pt x="5954" y="229"/>
                </a:lnTo>
                <a:lnTo>
                  <a:pt x="5901" y="132"/>
                </a:lnTo>
                <a:lnTo>
                  <a:pt x="5847" y="36"/>
                </a:lnTo>
                <a:lnTo>
                  <a:pt x="5879" y="45"/>
                </a:lnTo>
                <a:lnTo>
                  <a:pt x="38" y="3417"/>
                </a:lnTo>
                <a:close/>
                <a:moveTo>
                  <a:pt x="5855" y="4"/>
                </a:moveTo>
                <a:cubicBezTo>
                  <a:pt x="5861" y="0"/>
                  <a:pt x="5868" y="0"/>
                  <a:pt x="5874" y="1"/>
                </a:cubicBezTo>
                <a:cubicBezTo>
                  <a:pt x="5880" y="3"/>
                  <a:pt x="5885" y="7"/>
                  <a:pt x="5888" y="13"/>
                </a:cubicBezTo>
                <a:lnTo>
                  <a:pt x="5943" y="109"/>
                </a:lnTo>
                <a:lnTo>
                  <a:pt x="5996" y="207"/>
                </a:lnTo>
                <a:lnTo>
                  <a:pt x="6048" y="306"/>
                </a:lnTo>
                <a:lnTo>
                  <a:pt x="6098" y="405"/>
                </a:lnTo>
                <a:lnTo>
                  <a:pt x="6146" y="505"/>
                </a:lnTo>
                <a:lnTo>
                  <a:pt x="6193" y="605"/>
                </a:lnTo>
                <a:lnTo>
                  <a:pt x="6238" y="706"/>
                </a:lnTo>
                <a:lnTo>
                  <a:pt x="6281" y="808"/>
                </a:lnTo>
                <a:lnTo>
                  <a:pt x="6322" y="911"/>
                </a:lnTo>
                <a:lnTo>
                  <a:pt x="6362" y="1014"/>
                </a:lnTo>
                <a:lnTo>
                  <a:pt x="6400" y="1118"/>
                </a:lnTo>
                <a:lnTo>
                  <a:pt x="6436" y="1222"/>
                </a:lnTo>
                <a:lnTo>
                  <a:pt x="6471" y="1327"/>
                </a:lnTo>
                <a:lnTo>
                  <a:pt x="6504" y="1433"/>
                </a:lnTo>
                <a:lnTo>
                  <a:pt x="6535" y="1539"/>
                </a:lnTo>
                <a:lnTo>
                  <a:pt x="6564" y="1645"/>
                </a:lnTo>
                <a:lnTo>
                  <a:pt x="6592" y="1752"/>
                </a:lnTo>
                <a:lnTo>
                  <a:pt x="6618" y="1859"/>
                </a:lnTo>
                <a:lnTo>
                  <a:pt x="6642" y="1967"/>
                </a:lnTo>
                <a:lnTo>
                  <a:pt x="6665" y="2075"/>
                </a:lnTo>
                <a:lnTo>
                  <a:pt x="6685" y="2184"/>
                </a:lnTo>
                <a:lnTo>
                  <a:pt x="6704" y="2293"/>
                </a:lnTo>
                <a:lnTo>
                  <a:pt x="6721" y="2402"/>
                </a:lnTo>
                <a:lnTo>
                  <a:pt x="6737" y="2512"/>
                </a:lnTo>
                <a:lnTo>
                  <a:pt x="6750" y="2621"/>
                </a:lnTo>
                <a:lnTo>
                  <a:pt x="6762" y="2731"/>
                </a:lnTo>
                <a:lnTo>
                  <a:pt x="6772" y="2842"/>
                </a:lnTo>
                <a:lnTo>
                  <a:pt x="6780" y="2952"/>
                </a:lnTo>
                <a:lnTo>
                  <a:pt x="6787" y="3063"/>
                </a:lnTo>
                <a:lnTo>
                  <a:pt x="6791" y="3174"/>
                </a:lnTo>
                <a:lnTo>
                  <a:pt x="6794" y="3285"/>
                </a:lnTo>
                <a:lnTo>
                  <a:pt x="6795" y="3396"/>
                </a:lnTo>
                <a:cubicBezTo>
                  <a:pt x="6795" y="3403"/>
                  <a:pt x="6793" y="3409"/>
                  <a:pt x="6788" y="3413"/>
                </a:cubicBezTo>
                <a:cubicBezTo>
                  <a:pt x="6784" y="3418"/>
                  <a:pt x="6777" y="3420"/>
                  <a:pt x="6771" y="3420"/>
                </a:cubicBezTo>
                <a:lnTo>
                  <a:pt x="26" y="3420"/>
                </a:lnTo>
                <a:cubicBezTo>
                  <a:pt x="16" y="3420"/>
                  <a:pt x="6" y="3413"/>
                  <a:pt x="3" y="3403"/>
                </a:cubicBezTo>
                <a:cubicBezTo>
                  <a:pt x="0" y="3392"/>
                  <a:pt x="5" y="3381"/>
                  <a:pt x="14" y="3376"/>
                </a:cubicBezTo>
                <a:lnTo>
                  <a:pt x="5855" y="4"/>
                </a:lnTo>
                <a:close/>
              </a:path>
            </a:pathLst>
          </a:custGeom>
          <a:solidFill>
            <a:srgbClr val="FFFFFF"/>
          </a:solidFill>
          <a:ln w="1588" cap="flat">
            <a:noFill/>
            <a:prstDash val="solid"/>
            <a:beve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8" name="Freeform 23">
            <a:extLst>
              <a:ext uri="{FF2B5EF4-FFF2-40B4-BE49-F238E27FC236}">
                <a16:creationId xmlns:a16="http://schemas.microsoft.com/office/drawing/2014/main" id="{CF9E5DAE-3A85-FF17-02F0-FD40D7241D87}"/>
              </a:ext>
            </a:extLst>
          </p:cNvPr>
          <p:cNvSpPr/>
          <p:nvPr userDrawn="1"/>
        </p:nvSpPr>
        <p:spPr bwMode="auto">
          <a:xfrm>
            <a:off x="4371508" y="2109288"/>
            <a:ext cx="1723960" cy="862512"/>
          </a:xfrm>
          <a:custGeom>
            <a:gdLst>
              <a:gd name="T0" fmla="*/ 13488 w 13488"/>
              <a:gd name="T1" fmla="*/ 6744 h 6744"/>
              <a:gd name="T2" fmla="*/ 1807 w 13488"/>
              <a:gd name="T3" fmla="*/ 0 h 6744"/>
              <a:gd name="T4" fmla="*/ 0 w 13488"/>
              <a:gd name="T5" fmla="*/ 6744 h 6744"/>
              <a:gd name="T6" fmla="*/ 13488 w 13488"/>
              <a:gd name="T7" fmla="*/ 6744 h 674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3488" h="6744">
                <a:moveTo>
                  <a:pt x="13488" y="6744"/>
                </a:moveTo>
                <a:lnTo>
                  <a:pt x="1807" y="0"/>
                </a:lnTo>
                <a:cubicBezTo>
                  <a:pt x="623" y="2051"/>
                  <a:pt x="0" y="4377"/>
                  <a:pt x="0" y="6744"/>
                </a:cubicBezTo>
                <a:lnTo>
                  <a:pt x="13488" y="6744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9" name="Freeform 24">
            <a:extLst>
              <a:ext uri="{FF2B5EF4-FFF2-40B4-BE49-F238E27FC236}">
                <a16:creationId xmlns:a16="http://schemas.microsoft.com/office/drawing/2014/main" id="{E5536D29-B756-E13E-0F96-E8860F24AC4C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4366184" y="2103963"/>
            <a:ext cx="1735673" cy="874226"/>
          </a:xfrm>
          <a:custGeom>
            <a:gdLst>
              <a:gd name="T0" fmla="*/ 13512 w 13588"/>
              <a:gd name="T1" fmla="*/ 6835 h 6841"/>
              <a:gd name="T2" fmla="*/ 1897 w 13588"/>
              <a:gd name="T3" fmla="*/ 73 h 6841"/>
              <a:gd name="T4" fmla="*/ 1682 w 13588"/>
              <a:gd name="T5" fmla="*/ 460 h 6841"/>
              <a:gd name="T6" fmla="*/ 1480 w 13588"/>
              <a:gd name="T7" fmla="*/ 853 h 6841"/>
              <a:gd name="T8" fmla="*/ 1292 w 13588"/>
              <a:gd name="T9" fmla="*/ 1251 h 6841"/>
              <a:gd name="T10" fmla="*/ 1117 w 13588"/>
              <a:gd name="T11" fmla="*/ 1654 h 6841"/>
              <a:gd name="T12" fmla="*/ 956 w 13588"/>
              <a:gd name="T13" fmla="*/ 2063 h 6841"/>
              <a:gd name="T14" fmla="*/ 808 w 13588"/>
              <a:gd name="T15" fmla="*/ 2476 h 6841"/>
              <a:gd name="T16" fmla="*/ 674 w 13588"/>
              <a:gd name="T17" fmla="*/ 2894 h 6841"/>
              <a:gd name="T18" fmla="*/ 554 w 13588"/>
              <a:gd name="T19" fmla="*/ 3315 h 6841"/>
              <a:gd name="T20" fmla="*/ 447 w 13588"/>
              <a:gd name="T21" fmla="*/ 3741 h 6841"/>
              <a:gd name="T22" fmla="*/ 354 w 13588"/>
              <a:gd name="T23" fmla="*/ 4170 h 6841"/>
              <a:gd name="T24" fmla="*/ 276 w 13588"/>
              <a:gd name="T25" fmla="*/ 4602 h 6841"/>
              <a:gd name="T26" fmla="*/ 212 w 13588"/>
              <a:gd name="T27" fmla="*/ 5036 h 6841"/>
              <a:gd name="T28" fmla="*/ 161 w 13588"/>
              <a:gd name="T29" fmla="*/ 5473 h 6841"/>
              <a:gd name="T30" fmla="*/ 125 w 13588"/>
              <a:gd name="T31" fmla="*/ 5912 h 6841"/>
              <a:gd name="T32" fmla="*/ 103 w 13588"/>
              <a:gd name="T33" fmla="*/ 6352 h 6841"/>
              <a:gd name="T34" fmla="*/ 96 w 13588"/>
              <a:gd name="T35" fmla="*/ 6794 h 6841"/>
              <a:gd name="T36" fmla="*/ 13536 w 13588"/>
              <a:gd name="T37" fmla="*/ 6745 h 6841"/>
              <a:gd name="T38" fmla="*/ 14 w 13588"/>
              <a:gd name="T39" fmla="*/ 6827 h 6841"/>
              <a:gd name="T40" fmla="*/ 2 w 13588"/>
              <a:gd name="T41" fmla="*/ 6570 h 6841"/>
              <a:gd name="T42" fmla="*/ 17 w 13588"/>
              <a:gd name="T43" fmla="*/ 6126 h 6841"/>
              <a:gd name="T44" fmla="*/ 46 w 13588"/>
              <a:gd name="T45" fmla="*/ 5683 h 6841"/>
              <a:gd name="T46" fmla="*/ 89 w 13588"/>
              <a:gd name="T47" fmla="*/ 5242 h 6841"/>
              <a:gd name="T48" fmla="*/ 147 w 13588"/>
              <a:gd name="T49" fmla="*/ 4804 h 6841"/>
              <a:gd name="T50" fmla="*/ 219 w 13588"/>
              <a:gd name="T51" fmla="*/ 4367 h 6841"/>
              <a:gd name="T52" fmla="*/ 306 w 13588"/>
              <a:gd name="T53" fmla="*/ 3934 h 6841"/>
              <a:gd name="T54" fmla="*/ 406 w 13588"/>
              <a:gd name="T55" fmla="*/ 3503 h 6841"/>
              <a:gd name="T56" fmla="*/ 520 w 13588"/>
              <a:gd name="T57" fmla="*/ 3077 h 6841"/>
              <a:gd name="T58" fmla="*/ 648 w 13588"/>
              <a:gd name="T59" fmla="*/ 2654 h 6841"/>
              <a:gd name="T60" fmla="*/ 790 w 13588"/>
              <a:gd name="T61" fmla="*/ 2235 h 6841"/>
              <a:gd name="T62" fmla="*/ 946 w 13588"/>
              <a:gd name="T63" fmla="*/ 1822 h 6841"/>
              <a:gd name="T64" fmla="*/ 1115 w 13588"/>
              <a:gd name="T65" fmla="*/ 1412 h 6841"/>
              <a:gd name="T66" fmla="*/ 1298 w 13588"/>
              <a:gd name="T67" fmla="*/ 1009 h 6841"/>
              <a:gd name="T68" fmla="*/ 1494 w 13588"/>
              <a:gd name="T69" fmla="*/ 611 h 6841"/>
              <a:gd name="T70" fmla="*/ 1704 w 13588"/>
              <a:gd name="T71" fmla="*/ 219 h 6841"/>
              <a:gd name="T72" fmla="*/ 1842 w 13588"/>
              <a:gd name="T73" fmla="*/ 3 h 6841"/>
              <a:gd name="T74" fmla="*/ 13560 w 13588"/>
              <a:gd name="T75" fmla="*/ 6752 h 6841"/>
              <a:gd name="T76" fmla="*/ 13536 w 13588"/>
              <a:gd name="T77" fmla="*/ 6841 h 684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3588" h="6841">
                <a:moveTo>
                  <a:pt x="13536" y="6745"/>
                </a:moveTo>
                <a:lnTo>
                  <a:pt x="13512" y="6835"/>
                </a:lnTo>
                <a:lnTo>
                  <a:pt x="1831" y="91"/>
                </a:lnTo>
                <a:lnTo>
                  <a:pt x="1897" y="73"/>
                </a:lnTo>
                <a:lnTo>
                  <a:pt x="1787" y="266"/>
                </a:lnTo>
                <a:lnTo>
                  <a:pt x="1682" y="460"/>
                </a:lnTo>
                <a:lnTo>
                  <a:pt x="1580" y="656"/>
                </a:lnTo>
                <a:lnTo>
                  <a:pt x="1480" y="853"/>
                </a:lnTo>
                <a:lnTo>
                  <a:pt x="1385" y="1051"/>
                </a:lnTo>
                <a:lnTo>
                  <a:pt x="1292" y="1251"/>
                </a:lnTo>
                <a:lnTo>
                  <a:pt x="1203" y="1451"/>
                </a:lnTo>
                <a:lnTo>
                  <a:pt x="1117" y="1654"/>
                </a:lnTo>
                <a:lnTo>
                  <a:pt x="1035" y="1858"/>
                </a:lnTo>
                <a:lnTo>
                  <a:pt x="956" y="2063"/>
                </a:lnTo>
                <a:lnTo>
                  <a:pt x="881" y="2268"/>
                </a:lnTo>
                <a:lnTo>
                  <a:pt x="808" y="2476"/>
                </a:lnTo>
                <a:lnTo>
                  <a:pt x="740" y="2684"/>
                </a:lnTo>
                <a:lnTo>
                  <a:pt x="674" y="2894"/>
                </a:lnTo>
                <a:lnTo>
                  <a:pt x="612" y="3104"/>
                </a:lnTo>
                <a:lnTo>
                  <a:pt x="554" y="3315"/>
                </a:lnTo>
                <a:lnTo>
                  <a:pt x="499" y="3527"/>
                </a:lnTo>
                <a:lnTo>
                  <a:pt x="447" y="3741"/>
                </a:lnTo>
                <a:lnTo>
                  <a:pt x="399" y="3955"/>
                </a:lnTo>
                <a:lnTo>
                  <a:pt x="354" y="4170"/>
                </a:lnTo>
                <a:lnTo>
                  <a:pt x="314" y="4385"/>
                </a:lnTo>
                <a:lnTo>
                  <a:pt x="276" y="4602"/>
                </a:lnTo>
                <a:lnTo>
                  <a:pt x="242" y="4818"/>
                </a:lnTo>
                <a:lnTo>
                  <a:pt x="212" y="5036"/>
                </a:lnTo>
                <a:lnTo>
                  <a:pt x="185" y="5254"/>
                </a:lnTo>
                <a:lnTo>
                  <a:pt x="161" y="5473"/>
                </a:lnTo>
                <a:lnTo>
                  <a:pt x="141" y="5692"/>
                </a:lnTo>
                <a:lnTo>
                  <a:pt x="125" y="5912"/>
                </a:lnTo>
                <a:lnTo>
                  <a:pt x="112" y="6132"/>
                </a:lnTo>
                <a:lnTo>
                  <a:pt x="103" y="6352"/>
                </a:lnTo>
                <a:lnTo>
                  <a:pt x="98" y="6573"/>
                </a:lnTo>
                <a:lnTo>
                  <a:pt x="96" y="6794"/>
                </a:lnTo>
                <a:lnTo>
                  <a:pt x="48" y="6745"/>
                </a:lnTo>
                <a:lnTo>
                  <a:pt x="13536" y="6745"/>
                </a:lnTo>
                <a:close/>
                <a:moveTo>
                  <a:pt x="48" y="6841"/>
                </a:moveTo>
                <a:cubicBezTo>
                  <a:pt x="35" y="6841"/>
                  <a:pt x="23" y="6836"/>
                  <a:pt x="14" y="6827"/>
                </a:cubicBezTo>
                <a:cubicBezTo>
                  <a:pt x="5" y="6818"/>
                  <a:pt x="0" y="6806"/>
                  <a:pt x="0" y="6793"/>
                </a:cubicBezTo>
                <a:lnTo>
                  <a:pt x="2" y="6570"/>
                </a:lnTo>
                <a:lnTo>
                  <a:pt x="8" y="6348"/>
                </a:lnTo>
                <a:lnTo>
                  <a:pt x="17" y="6126"/>
                </a:lnTo>
                <a:lnTo>
                  <a:pt x="29" y="5904"/>
                </a:lnTo>
                <a:lnTo>
                  <a:pt x="46" y="5683"/>
                </a:lnTo>
                <a:lnTo>
                  <a:pt x="66" y="5462"/>
                </a:lnTo>
                <a:lnTo>
                  <a:pt x="89" y="5242"/>
                </a:lnTo>
                <a:lnTo>
                  <a:pt x="116" y="5023"/>
                </a:lnTo>
                <a:lnTo>
                  <a:pt x="147" y="4804"/>
                </a:lnTo>
                <a:lnTo>
                  <a:pt x="181" y="4585"/>
                </a:lnTo>
                <a:lnTo>
                  <a:pt x="219" y="4367"/>
                </a:lnTo>
                <a:lnTo>
                  <a:pt x="260" y="4150"/>
                </a:lnTo>
                <a:lnTo>
                  <a:pt x="306" y="3934"/>
                </a:lnTo>
                <a:lnTo>
                  <a:pt x="354" y="3718"/>
                </a:lnTo>
                <a:lnTo>
                  <a:pt x="406" y="3503"/>
                </a:lnTo>
                <a:lnTo>
                  <a:pt x="461" y="3290"/>
                </a:lnTo>
                <a:lnTo>
                  <a:pt x="520" y="3077"/>
                </a:lnTo>
                <a:lnTo>
                  <a:pt x="583" y="2865"/>
                </a:lnTo>
                <a:lnTo>
                  <a:pt x="648" y="2654"/>
                </a:lnTo>
                <a:lnTo>
                  <a:pt x="718" y="2444"/>
                </a:lnTo>
                <a:lnTo>
                  <a:pt x="790" y="2235"/>
                </a:lnTo>
                <a:lnTo>
                  <a:pt x="866" y="2028"/>
                </a:lnTo>
                <a:lnTo>
                  <a:pt x="946" y="1822"/>
                </a:lnTo>
                <a:lnTo>
                  <a:pt x="1029" y="1617"/>
                </a:lnTo>
                <a:lnTo>
                  <a:pt x="1115" y="1412"/>
                </a:lnTo>
                <a:lnTo>
                  <a:pt x="1205" y="1210"/>
                </a:lnTo>
                <a:lnTo>
                  <a:pt x="1298" y="1009"/>
                </a:lnTo>
                <a:lnTo>
                  <a:pt x="1395" y="809"/>
                </a:lnTo>
                <a:lnTo>
                  <a:pt x="1494" y="611"/>
                </a:lnTo>
                <a:lnTo>
                  <a:pt x="1597" y="414"/>
                </a:lnTo>
                <a:lnTo>
                  <a:pt x="1704" y="219"/>
                </a:lnTo>
                <a:lnTo>
                  <a:pt x="1813" y="26"/>
                </a:lnTo>
                <a:cubicBezTo>
                  <a:pt x="1820" y="15"/>
                  <a:pt x="1830" y="7"/>
                  <a:pt x="1842" y="3"/>
                </a:cubicBezTo>
                <a:cubicBezTo>
                  <a:pt x="1855" y="0"/>
                  <a:pt x="1868" y="2"/>
                  <a:pt x="1879" y="8"/>
                </a:cubicBezTo>
                <a:lnTo>
                  <a:pt x="13560" y="6752"/>
                </a:lnTo>
                <a:cubicBezTo>
                  <a:pt x="13579" y="6763"/>
                  <a:pt x="13588" y="6785"/>
                  <a:pt x="13583" y="6806"/>
                </a:cubicBezTo>
                <a:cubicBezTo>
                  <a:pt x="13577" y="6827"/>
                  <a:pt x="13558" y="6841"/>
                  <a:pt x="13536" y="6841"/>
                </a:cubicBezTo>
                <a:lnTo>
                  <a:pt x="48" y="6841"/>
                </a:lnTo>
                <a:close/>
              </a:path>
            </a:pathLst>
          </a:custGeom>
          <a:solidFill>
            <a:srgbClr val="FFFFFF"/>
          </a:solidFill>
          <a:ln w="1588" cap="flat">
            <a:noFill/>
            <a:prstDash val="solid"/>
            <a:beve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0" name="Freeform 25">
            <a:extLst>
              <a:ext uri="{FF2B5EF4-FFF2-40B4-BE49-F238E27FC236}">
                <a16:creationId xmlns:a16="http://schemas.microsoft.com/office/drawing/2014/main" id="{1FB4C08E-0C7F-F727-6E4B-3FC6CA73761E}"/>
              </a:ext>
            </a:extLst>
          </p:cNvPr>
          <p:cNvSpPr/>
          <p:nvPr userDrawn="1"/>
        </p:nvSpPr>
        <p:spPr bwMode="auto">
          <a:xfrm>
            <a:off x="4602576" y="1478908"/>
            <a:ext cx="1492892" cy="1492892"/>
          </a:xfrm>
          <a:custGeom>
            <a:gdLst>
              <a:gd name="T0" fmla="*/ 11681 w 11681"/>
              <a:gd name="T1" fmla="*/ 11681 h 11681"/>
              <a:gd name="T2" fmla="*/ 4937 w 11681"/>
              <a:gd name="T3" fmla="*/ 0 h 11681"/>
              <a:gd name="T4" fmla="*/ 0 w 11681"/>
              <a:gd name="T5" fmla="*/ 4937 h 11681"/>
              <a:gd name="T6" fmla="*/ 11681 w 11681"/>
              <a:gd name="T7" fmla="*/ 11681 h 1168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1681" h="11681">
                <a:moveTo>
                  <a:pt x="11681" y="11681"/>
                </a:moveTo>
                <a:lnTo>
                  <a:pt x="4937" y="0"/>
                </a:lnTo>
                <a:cubicBezTo>
                  <a:pt x="2886" y="1184"/>
                  <a:pt x="1184" y="2886"/>
                  <a:pt x="0" y="4937"/>
                </a:cubicBezTo>
                <a:lnTo>
                  <a:pt x="11681" y="11681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1" name="Freeform 26">
            <a:extLst>
              <a:ext uri="{FF2B5EF4-FFF2-40B4-BE49-F238E27FC236}">
                <a16:creationId xmlns:a16="http://schemas.microsoft.com/office/drawing/2014/main" id="{B8C9E49B-7980-D550-5A35-527969326893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4596187" y="1472519"/>
            <a:ext cx="1505670" cy="1505670"/>
          </a:xfrm>
          <a:custGeom>
            <a:gdLst>
              <a:gd name="T0" fmla="*/ 11755 w 11784"/>
              <a:gd name="T1" fmla="*/ 11690 h 11784"/>
              <a:gd name="T2" fmla="*/ 11690 w 11784"/>
              <a:gd name="T3" fmla="*/ 11755 h 11784"/>
              <a:gd name="T4" fmla="*/ 4946 w 11784"/>
              <a:gd name="T5" fmla="*/ 74 h 11784"/>
              <a:gd name="T6" fmla="*/ 5012 w 11784"/>
              <a:gd name="T7" fmla="*/ 91 h 11784"/>
              <a:gd name="T8" fmla="*/ 4820 w 11784"/>
              <a:gd name="T9" fmla="*/ 204 h 11784"/>
              <a:gd name="T10" fmla="*/ 4632 w 11784"/>
              <a:gd name="T11" fmla="*/ 319 h 11784"/>
              <a:gd name="T12" fmla="*/ 4261 w 11784"/>
              <a:gd name="T13" fmla="*/ 558 h 11784"/>
              <a:gd name="T14" fmla="*/ 3899 w 11784"/>
              <a:gd name="T15" fmla="*/ 809 h 11784"/>
              <a:gd name="T16" fmla="*/ 3546 w 11784"/>
              <a:gd name="T17" fmla="*/ 1071 h 11784"/>
              <a:gd name="T18" fmla="*/ 3202 w 11784"/>
              <a:gd name="T19" fmla="*/ 1344 h 11784"/>
              <a:gd name="T20" fmla="*/ 2867 w 11784"/>
              <a:gd name="T21" fmla="*/ 1629 h 11784"/>
              <a:gd name="T22" fmla="*/ 2542 w 11784"/>
              <a:gd name="T23" fmla="*/ 1923 h 11784"/>
              <a:gd name="T24" fmla="*/ 2227 w 11784"/>
              <a:gd name="T25" fmla="*/ 2228 h 11784"/>
              <a:gd name="T26" fmla="*/ 1922 w 11784"/>
              <a:gd name="T27" fmla="*/ 2543 h 11784"/>
              <a:gd name="T28" fmla="*/ 1628 w 11784"/>
              <a:gd name="T29" fmla="*/ 2868 h 11784"/>
              <a:gd name="T30" fmla="*/ 1343 w 11784"/>
              <a:gd name="T31" fmla="*/ 3203 h 11784"/>
              <a:gd name="T32" fmla="*/ 1070 w 11784"/>
              <a:gd name="T33" fmla="*/ 3547 h 11784"/>
              <a:gd name="T34" fmla="*/ 808 w 11784"/>
              <a:gd name="T35" fmla="*/ 3900 h 11784"/>
              <a:gd name="T36" fmla="*/ 557 w 11784"/>
              <a:gd name="T37" fmla="*/ 4262 h 11784"/>
              <a:gd name="T38" fmla="*/ 318 w 11784"/>
              <a:gd name="T39" fmla="*/ 4633 h 11784"/>
              <a:gd name="T40" fmla="*/ 203 w 11784"/>
              <a:gd name="T41" fmla="*/ 4821 h 11784"/>
              <a:gd name="T42" fmla="*/ 91 w 11784"/>
              <a:gd name="T43" fmla="*/ 5012 h 11784"/>
              <a:gd name="T44" fmla="*/ 74 w 11784"/>
              <a:gd name="T45" fmla="*/ 4946 h 11784"/>
              <a:gd name="T46" fmla="*/ 11755 w 11784"/>
              <a:gd name="T47" fmla="*/ 11690 h 11784"/>
              <a:gd name="T48" fmla="*/ 26 w 11784"/>
              <a:gd name="T49" fmla="*/ 5029 h 11784"/>
              <a:gd name="T50" fmla="*/ 4 w 11784"/>
              <a:gd name="T51" fmla="*/ 5000 h 11784"/>
              <a:gd name="T52" fmla="*/ 9 w 11784"/>
              <a:gd name="T53" fmla="*/ 4963 h 11784"/>
              <a:gd name="T54" fmla="*/ 122 w 11784"/>
              <a:gd name="T55" fmla="*/ 4771 h 11784"/>
              <a:gd name="T56" fmla="*/ 238 w 11784"/>
              <a:gd name="T57" fmla="*/ 4581 h 11784"/>
              <a:gd name="T58" fmla="*/ 478 w 11784"/>
              <a:gd name="T59" fmla="*/ 4208 h 11784"/>
              <a:gd name="T60" fmla="*/ 731 w 11784"/>
              <a:gd name="T61" fmla="*/ 3843 h 11784"/>
              <a:gd name="T62" fmla="*/ 995 w 11784"/>
              <a:gd name="T63" fmla="*/ 3487 h 11784"/>
              <a:gd name="T64" fmla="*/ 1270 w 11784"/>
              <a:gd name="T65" fmla="*/ 3141 h 11784"/>
              <a:gd name="T66" fmla="*/ 1556 w 11784"/>
              <a:gd name="T67" fmla="*/ 2804 h 11784"/>
              <a:gd name="T68" fmla="*/ 1853 w 11784"/>
              <a:gd name="T69" fmla="*/ 2477 h 11784"/>
              <a:gd name="T70" fmla="*/ 2160 w 11784"/>
              <a:gd name="T71" fmla="*/ 2159 h 11784"/>
              <a:gd name="T72" fmla="*/ 2478 w 11784"/>
              <a:gd name="T73" fmla="*/ 1852 h 11784"/>
              <a:gd name="T74" fmla="*/ 2805 w 11784"/>
              <a:gd name="T75" fmla="*/ 1555 h 11784"/>
              <a:gd name="T76" fmla="*/ 3142 w 11784"/>
              <a:gd name="T77" fmla="*/ 1269 h 11784"/>
              <a:gd name="T78" fmla="*/ 3489 w 11784"/>
              <a:gd name="T79" fmla="*/ 994 h 11784"/>
              <a:gd name="T80" fmla="*/ 3844 w 11784"/>
              <a:gd name="T81" fmla="*/ 730 h 11784"/>
              <a:gd name="T82" fmla="*/ 4209 w 11784"/>
              <a:gd name="T83" fmla="*/ 478 h 11784"/>
              <a:gd name="T84" fmla="*/ 4582 w 11784"/>
              <a:gd name="T85" fmla="*/ 237 h 11784"/>
              <a:gd name="T86" fmla="*/ 4772 w 11784"/>
              <a:gd name="T87" fmla="*/ 121 h 11784"/>
              <a:gd name="T88" fmla="*/ 4963 w 11784"/>
              <a:gd name="T89" fmla="*/ 9 h 11784"/>
              <a:gd name="T90" fmla="*/ 5000 w 11784"/>
              <a:gd name="T91" fmla="*/ 4 h 11784"/>
              <a:gd name="T92" fmla="*/ 5029 w 11784"/>
              <a:gd name="T93" fmla="*/ 26 h 11784"/>
              <a:gd name="T94" fmla="*/ 11773 w 11784"/>
              <a:gd name="T95" fmla="*/ 11707 h 11784"/>
              <a:gd name="T96" fmla="*/ 11765 w 11784"/>
              <a:gd name="T97" fmla="*/ 11765 h 11784"/>
              <a:gd name="T98" fmla="*/ 11707 w 11784"/>
              <a:gd name="T99" fmla="*/ 11773 h 11784"/>
              <a:gd name="T100" fmla="*/ 26 w 11784"/>
              <a:gd name="T101" fmla="*/ 5029 h 1178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1784" h="11784">
                <a:moveTo>
                  <a:pt x="11755" y="11690"/>
                </a:moveTo>
                <a:lnTo>
                  <a:pt x="11690" y="11755"/>
                </a:lnTo>
                <a:lnTo>
                  <a:pt x="4946" y="74"/>
                </a:lnTo>
                <a:lnTo>
                  <a:pt x="5012" y="91"/>
                </a:lnTo>
                <a:lnTo>
                  <a:pt x="4820" y="204"/>
                </a:lnTo>
                <a:lnTo>
                  <a:pt x="4632" y="319"/>
                </a:lnTo>
                <a:lnTo>
                  <a:pt x="4261" y="558"/>
                </a:lnTo>
                <a:lnTo>
                  <a:pt x="3899" y="809"/>
                </a:lnTo>
                <a:lnTo>
                  <a:pt x="3546" y="1071"/>
                </a:lnTo>
                <a:lnTo>
                  <a:pt x="3202" y="1344"/>
                </a:lnTo>
                <a:lnTo>
                  <a:pt x="2867" y="1629"/>
                </a:lnTo>
                <a:lnTo>
                  <a:pt x="2542" y="1923"/>
                </a:lnTo>
                <a:lnTo>
                  <a:pt x="2227" y="2228"/>
                </a:lnTo>
                <a:lnTo>
                  <a:pt x="1922" y="2543"/>
                </a:lnTo>
                <a:lnTo>
                  <a:pt x="1628" y="2868"/>
                </a:lnTo>
                <a:lnTo>
                  <a:pt x="1343" y="3203"/>
                </a:lnTo>
                <a:lnTo>
                  <a:pt x="1070" y="3547"/>
                </a:lnTo>
                <a:lnTo>
                  <a:pt x="808" y="3900"/>
                </a:lnTo>
                <a:lnTo>
                  <a:pt x="557" y="4262"/>
                </a:lnTo>
                <a:lnTo>
                  <a:pt x="318" y="4633"/>
                </a:lnTo>
                <a:lnTo>
                  <a:pt x="203" y="4821"/>
                </a:lnTo>
                <a:lnTo>
                  <a:pt x="91" y="5012"/>
                </a:lnTo>
                <a:lnTo>
                  <a:pt x="74" y="4946"/>
                </a:lnTo>
                <a:lnTo>
                  <a:pt x="11755" y="11690"/>
                </a:lnTo>
                <a:close/>
                <a:moveTo>
                  <a:pt x="26" y="5029"/>
                </a:moveTo>
                <a:cubicBezTo>
                  <a:pt x="15" y="5023"/>
                  <a:pt x="7" y="5012"/>
                  <a:pt x="4" y="5000"/>
                </a:cubicBezTo>
                <a:cubicBezTo>
                  <a:pt x="0" y="4987"/>
                  <a:pt x="2" y="4974"/>
                  <a:pt x="9" y="4963"/>
                </a:cubicBezTo>
                <a:lnTo>
                  <a:pt x="122" y="4771"/>
                </a:lnTo>
                <a:lnTo>
                  <a:pt x="238" y="4581"/>
                </a:lnTo>
                <a:lnTo>
                  <a:pt x="478" y="4208"/>
                </a:lnTo>
                <a:lnTo>
                  <a:pt x="731" y="3843"/>
                </a:lnTo>
                <a:lnTo>
                  <a:pt x="995" y="3487"/>
                </a:lnTo>
                <a:lnTo>
                  <a:pt x="1270" y="3141"/>
                </a:lnTo>
                <a:lnTo>
                  <a:pt x="1556" y="2804"/>
                </a:lnTo>
                <a:lnTo>
                  <a:pt x="1853" y="2477"/>
                </a:lnTo>
                <a:lnTo>
                  <a:pt x="2160" y="2159"/>
                </a:lnTo>
                <a:lnTo>
                  <a:pt x="2478" y="1852"/>
                </a:lnTo>
                <a:lnTo>
                  <a:pt x="2805" y="1555"/>
                </a:lnTo>
                <a:lnTo>
                  <a:pt x="3142" y="1269"/>
                </a:lnTo>
                <a:lnTo>
                  <a:pt x="3489" y="994"/>
                </a:lnTo>
                <a:lnTo>
                  <a:pt x="3844" y="730"/>
                </a:lnTo>
                <a:lnTo>
                  <a:pt x="4209" y="478"/>
                </a:lnTo>
                <a:lnTo>
                  <a:pt x="4582" y="237"/>
                </a:lnTo>
                <a:lnTo>
                  <a:pt x="4772" y="121"/>
                </a:lnTo>
                <a:lnTo>
                  <a:pt x="4963" y="9"/>
                </a:lnTo>
                <a:cubicBezTo>
                  <a:pt x="4974" y="2"/>
                  <a:pt x="4987" y="0"/>
                  <a:pt x="5000" y="4"/>
                </a:cubicBezTo>
                <a:cubicBezTo>
                  <a:pt x="5012" y="7"/>
                  <a:pt x="5023" y="15"/>
                  <a:pt x="5029" y="26"/>
                </a:cubicBezTo>
                <a:lnTo>
                  <a:pt x="11773" y="11707"/>
                </a:lnTo>
                <a:cubicBezTo>
                  <a:pt x="11784" y="11726"/>
                  <a:pt x="11781" y="11750"/>
                  <a:pt x="11765" y="11765"/>
                </a:cubicBezTo>
                <a:cubicBezTo>
                  <a:pt x="11750" y="11781"/>
                  <a:pt x="11726" y="11784"/>
                  <a:pt x="11707" y="11773"/>
                </a:cubicBezTo>
                <a:lnTo>
                  <a:pt x="26" y="5029"/>
                </a:lnTo>
                <a:close/>
              </a:path>
            </a:pathLst>
          </a:custGeom>
          <a:solidFill>
            <a:srgbClr val="FFFFFF"/>
          </a:solidFill>
          <a:ln w="1588" cap="flat">
            <a:noFill/>
            <a:prstDash val="solid"/>
            <a:beve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2" name="Freeform 27">
            <a:extLst>
              <a:ext uri="{FF2B5EF4-FFF2-40B4-BE49-F238E27FC236}">
                <a16:creationId xmlns:a16="http://schemas.microsoft.com/office/drawing/2014/main" id="{58B99144-1DFD-B718-D05C-97DF7CA5C345}"/>
              </a:ext>
            </a:extLst>
          </p:cNvPr>
          <p:cNvSpPr/>
          <p:nvPr userDrawn="1"/>
        </p:nvSpPr>
        <p:spPr bwMode="auto">
          <a:xfrm>
            <a:off x="5234021" y="1247840"/>
            <a:ext cx="861448" cy="1723960"/>
          </a:xfrm>
          <a:custGeom>
            <a:gdLst>
              <a:gd name="T0" fmla="*/ 6744 w 6744"/>
              <a:gd name="T1" fmla="*/ 13488 h 13488"/>
              <a:gd name="T2" fmla="*/ 6744 w 6744"/>
              <a:gd name="T3" fmla="*/ 0 h 13488"/>
              <a:gd name="T4" fmla="*/ 0 w 6744"/>
              <a:gd name="T5" fmla="*/ 1807 h 13488"/>
              <a:gd name="T6" fmla="*/ 6744 w 6744"/>
              <a:gd name="T7" fmla="*/ 13488 h 1348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744" h="13488">
                <a:moveTo>
                  <a:pt x="6744" y="13488"/>
                </a:moveTo>
                <a:lnTo>
                  <a:pt x="6744" y="0"/>
                </a:lnTo>
                <a:cubicBezTo>
                  <a:pt x="4377" y="0"/>
                  <a:pt x="2051" y="623"/>
                  <a:pt x="0" y="1807"/>
                </a:cubicBezTo>
                <a:lnTo>
                  <a:pt x="6744" y="13488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3" name="Freeform 28">
            <a:extLst>
              <a:ext uri="{FF2B5EF4-FFF2-40B4-BE49-F238E27FC236}">
                <a16:creationId xmlns:a16="http://schemas.microsoft.com/office/drawing/2014/main" id="{71ECF368-E45C-F371-A74E-A6391A4F352C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5227632" y="1241451"/>
            <a:ext cx="874226" cy="1736738"/>
          </a:xfrm>
          <a:custGeom>
            <a:gdLst>
              <a:gd name="T0" fmla="*/ 6745 w 6841"/>
              <a:gd name="T1" fmla="*/ 13536 h 13588"/>
              <a:gd name="T2" fmla="*/ 6794 w 6841"/>
              <a:gd name="T3" fmla="*/ 96 h 13588"/>
              <a:gd name="T4" fmla="*/ 6351 w 6841"/>
              <a:gd name="T5" fmla="*/ 103 h 13588"/>
              <a:gd name="T6" fmla="*/ 5911 w 6841"/>
              <a:gd name="T7" fmla="*/ 125 h 13588"/>
              <a:gd name="T8" fmla="*/ 5472 w 6841"/>
              <a:gd name="T9" fmla="*/ 161 h 13588"/>
              <a:gd name="T10" fmla="*/ 5035 w 6841"/>
              <a:gd name="T11" fmla="*/ 212 h 13588"/>
              <a:gd name="T12" fmla="*/ 4601 w 6841"/>
              <a:gd name="T13" fmla="*/ 276 h 13588"/>
              <a:gd name="T14" fmla="*/ 4169 w 6841"/>
              <a:gd name="T15" fmla="*/ 355 h 13588"/>
              <a:gd name="T16" fmla="*/ 3740 w 6841"/>
              <a:gd name="T17" fmla="*/ 447 h 13588"/>
              <a:gd name="T18" fmla="*/ 3314 w 6841"/>
              <a:gd name="T19" fmla="*/ 554 h 13588"/>
              <a:gd name="T20" fmla="*/ 2893 w 6841"/>
              <a:gd name="T21" fmla="*/ 674 h 13588"/>
              <a:gd name="T22" fmla="*/ 2475 w 6841"/>
              <a:gd name="T23" fmla="*/ 809 h 13588"/>
              <a:gd name="T24" fmla="*/ 2062 w 6841"/>
              <a:gd name="T25" fmla="*/ 956 h 13588"/>
              <a:gd name="T26" fmla="*/ 1653 w 6841"/>
              <a:gd name="T27" fmla="*/ 1117 h 13588"/>
              <a:gd name="T28" fmla="*/ 1250 w 6841"/>
              <a:gd name="T29" fmla="*/ 1292 h 13588"/>
              <a:gd name="T30" fmla="*/ 852 w 6841"/>
              <a:gd name="T31" fmla="*/ 1481 h 13588"/>
              <a:gd name="T32" fmla="*/ 459 w 6841"/>
              <a:gd name="T33" fmla="*/ 1682 h 13588"/>
              <a:gd name="T34" fmla="*/ 73 w 6841"/>
              <a:gd name="T35" fmla="*/ 1897 h 13588"/>
              <a:gd name="T36" fmla="*/ 6835 w 6841"/>
              <a:gd name="T37" fmla="*/ 13512 h 13588"/>
              <a:gd name="T38" fmla="*/ 3 w 6841"/>
              <a:gd name="T39" fmla="*/ 1842 h 13588"/>
              <a:gd name="T40" fmla="*/ 219 w 6841"/>
              <a:gd name="T41" fmla="*/ 1703 h 13588"/>
              <a:gd name="T42" fmla="*/ 612 w 6841"/>
              <a:gd name="T43" fmla="*/ 1494 h 13588"/>
              <a:gd name="T44" fmla="*/ 1010 w 6841"/>
              <a:gd name="T45" fmla="*/ 1298 h 13588"/>
              <a:gd name="T46" fmla="*/ 1413 w 6841"/>
              <a:gd name="T47" fmla="*/ 1115 h 13588"/>
              <a:gd name="T48" fmla="*/ 1823 w 6841"/>
              <a:gd name="T49" fmla="*/ 946 h 13588"/>
              <a:gd name="T50" fmla="*/ 2236 w 6841"/>
              <a:gd name="T51" fmla="*/ 790 h 13588"/>
              <a:gd name="T52" fmla="*/ 2655 w 6841"/>
              <a:gd name="T53" fmla="*/ 648 h 13588"/>
              <a:gd name="T54" fmla="*/ 3078 w 6841"/>
              <a:gd name="T55" fmla="*/ 520 h 13588"/>
              <a:gd name="T56" fmla="*/ 3504 w 6841"/>
              <a:gd name="T57" fmla="*/ 406 h 13588"/>
              <a:gd name="T58" fmla="*/ 3935 w 6841"/>
              <a:gd name="T59" fmla="*/ 305 h 13588"/>
              <a:gd name="T60" fmla="*/ 4368 w 6841"/>
              <a:gd name="T61" fmla="*/ 219 h 13588"/>
              <a:gd name="T62" fmla="*/ 4804 w 6841"/>
              <a:gd name="T63" fmla="*/ 147 h 13588"/>
              <a:gd name="T64" fmla="*/ 5243 w 6841"/>
              <a:gd name="T65" fmla="*/ 89 h 13588"/>
              <a:gd name="T66" fmla="*/ 5684 w 6841"/>
              <a:gd name="T67" fmla="*/ 46 h 13588"/>
              <a:gd name="T68" fmla="*/ 6127 w 6841"/>
              <a:gd name="T69" fmla="*/ 17 h 13588"/>
              <a:gd name="T70" fmla="*/ 6571 w 6841"/>
              <a:gd name="T71" fmla="*/ 2 h 13588"/>
              <a:gd name="T72" fmla="*/ 6827 w 6841"/>
              <a:gd name="T73" fmla="*/ 14 h 13588"/>
              <a:gd name="T74" fmla="*/ 6841 w 6841"/>
              <a:gd name="T75" fmla="*/ 13536 h 13588"/>
              <a:gd name="T76" fmla="*/ 6752 w 6841"/>
              <a:gd name="T77" fmla="*/ 13560 h 1358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6841" h="13588">
                <a:moveTo>
                  <a:pt x="6835" y="13512"/>
                </a:moveTo>
                <a:lnTo>
                  <a:pt x="6745" y="13536"/>
                </a:lnTo>
                <a:lnTo>
                  <a:pt x="6745" y="48"/>
                </a:lnTo>
                <a:lnTo>
                  <a:pt x="6794" y="96"/>
                </a:lnTo>
                <a:lnTo>
                  <a:pt x="6572" y="98"/>
                </a:lnTo>
                <a:lnTo>
                  <a:pt x="6351" y="103"/>
                </a:lnTo>
                <a:lnTo>
                  <a:pt x="6131" y="112"/>
                </a:lnTo>
                <a:lnTo>
                  <a:pt x="5911" y="125"/>
                </a:lnTo>
                <a:lnTo>
                  <a:pt x="5691" y="141"/>
                </a:lnTo>
                <a:lnTo>
                  <a:pt x="5472" y="161"/>
                </a:lnTo>
                <a:lnTo>
                  <a:pt x="5253" y="185"/>
                </a:lnTo>
                <a:lnTo>
                  <a:pt x="5035" y="212"/>
                </a:lnTo>
                <a:lnTo>
                  <a:pt x="4818" y="242"/>
                </a:lnTo>
                <a:lnTo>
                  <a:pt x="4601" y="276"/>
                </a:lnTo>
                <a:lnTo>
                  <a:pt x="4384" y="314"/>
                </a:lnTo>
                <a:lnTo>
                  <a:pt x="4169" y="355"/>
                </a:lnTo>
                <a:lnTo>
                  <a:pt x="3954" y="399"/>
                </a:lnTo>
                <a:lnTo>
                  <a:pt x="3740" y="447"/>
                </a:lnTo>
                <a:lnTo>
                  <a:pt x="3527" y="499"/>
                </a:lnTo>
                <a:lnTo>
                  <a:pt x="3314" y="554"/>
                </a:lnTo>
                <a:lnTo>
                  <a:pt x="3103" y="612"/>
                </a:lnTo>
                <a:lnTo>
                  <a:pt x="2893" y="674"/>
                </a:lnTo>
                <a:lnTo>
                  <a:pt x="2684" y="740"/>
                </a:lnTo>
                <a:lnTo>
                  <a:pt x="2475" y="809"/>
                </a:lnTo>
                <a:lnTo>
                  <a:pt x="2268" y="881"/>
                </a:lnTo>
                <a:lnTo>
                  <a:pt x="2062" y="956"/>
                </a:lnTo>
                <a:lnTo>
                  <a:pt x="1857" y="1035"/>
                </a:lnTo>
                <a:lnTo>
                  <a:pt x="1653" y="1117"/>
                </a:lnTo>
                <a:lnTo>
                  <a:pt x="1451" y="1203"/>
                </a:lnTo>
                <a:lnTo>
                  <a:pt x="1250" y="1292"/>
                </a:lnTo>
                <a:lnTo>
                  <a:pt x="1050" y="1385"/>
                </a:lnTo>
                <a:lnTo>
                  <a:pt x="852" y="1481"/>
                </a:lnTo>
                <a:lnTo>
                  <a:pt x="655" y="1580"/>
                </a:lnTo>
                <a:lnTo>
                  <a:pt x="459" y="1682"/>
                </a:lnTo>
                <a:lnTo>
                  <a:pt x="265" y="1788"/>
                </a:lnTo>
                <a:lnTo>
                  <a:pt x="73" y="1897"/>
                </a:lnTo>
                <a:lnTo>
                  <a:pt x="91" y="1831"/>
                </a:lnTo>
                <a:lnTo>
                  <a:pt x="6835" y="13512"/>
                </a:lnTo>
                <a:close/>
                <a:moveTo>
                  <a:pt x="8" y="1879"/>
                </a:moveTo>
                <a:cubicBezTo>
                  <a:pt x="2" y="1868"/>
                  <a:pt x="0" y="1855"/>
                  <a:pt x="3" y="1842"/>
                </a:cubicBezTo>
                <a:cubicBezTo>
                  <a:pt x="7" y="1830"/>
                  <a:pt x="15" y="1820"/>
                  <a:pt x="26" y="1813"/>
                </a:cubicBezTo>
                <a:lnTo>
                  <a:pt x="219" y="1703"/>
                </a:lnTo>
                <a:lnTo>
                  <a:pt x="415" y="1597"/>
                </a:lnTo>
                <a:lnTo>
                  <a:pt x="612" y="1494"/>
                </a:lnTo>
                <a:lnTo>
                  <a:pt x="810" y="1394"/>
                </a:lnTo>
                <a:lnTo>
                  <a:pt x="1010" y="1298"/>
                </a:lnTo>
                <a:lnTo>
                  <a:pt x="1211" y="1205"/>
                </a:lnTo>
                <a:lnTo>
                  <a:pt x="1413" y="1115"/>
                </a:lnTo>
                <a:lnTo>
                  <a:pt x="1618" y="1028"/>
                </a:lnTo>
                <a:lnTo>
                  <a:pt x="1823" y="946"/>
                </a:lnTo>
                <a:lnTo>
                  <a:pt x="2029" y="866"/>
                </a:lnTo>
                <a:lnTo>
                  <a:pt x="2236" y="790"/>
                </a:lnTo>
                <a:lnTo>
                  <a:pt x="2445" y="717"/>
                </a:lnTo>
                <a:lnTo>
                  <a:pt x="2655" y="648"/>
                </a:lnTo>
                <a:lnTo>
                  <a:pt x="2866" y="582"/>
                </a:lnTo>
                <a:lnTo>
                  <a:pt x="3078" y="520"/>
                </a:lnTo>
                <a:lnTo>
                  <a:pt x="3290" y="461"/>
                </a:lnTo>
                <a:lnTo>
                  <a:pt x="3504" y="406"/>
                </a:lnTo>
                <a:lnTo>
                  <a:pt x="3719" y="354"/>
                </a:lnTo>
                <a:lnTo>
                  <a:pt x="3935" y="305"/>
                </a:lnTo>
                <a:lnTo>
                  <a:pt x="4151" y="260"/>
                </a:lnTo>
                <a:lnTo>
                  <a:pt x="4368" y="219"/>
                </a:lnTo>
                <a:lnTo>
                  <a:pt x="4586" y="181"/>
                </a:lnTo>
                <a:lnTo>
                  <a:pt x="4804" y="147"/>
                </a:lnTo>
                <a:lnTo>
                  <a:pt x="5024" y="116"/>
                </a:lnTo>
                <a:lnTo>
                  <a:pt x="5243" y="89"/>
                </a:lnTo>
                <a:lnTo>
                  <a:pt x="5463" y="66"/>
                </a:lnTo>
                <a:lnTo>
                  <a:pt x="5684" y="46"/>
                </a:lnTo>
                <a:lnTo>
                  <a:pt x="5905" y="29"/>
                </a:lnTo>
                <a:lnTo>
                  <a:pt x="6127" y="17"/>
                </a:lnTo>
                <a:lnTo>
                  <a:pt x="6349" y="7"/>
                </a:lnTo>
                <a:lnTo>
                  <a:pt x="6571" y="2"/>
                </a:lnTo>
                <a:lnTo>
                  <a:pt x="6793" y="0"/>
                </a:lnTo>
                <a:cubicBezTo>
                  <a:pt x="6806" y="0"/>
                  <a:pt x="6818" y="5"/>
                  <a:pt x="6827" y="14"/>
                </a:cubicBezTo>
                <a:cubicBezTo>
                  <a:pt x="6836" y="23"/>
                  <a:pt x="6841" y="35"/>
                  <a:pt x="6841" y="48"/>
                </a:cubicBezTo>
                <a:lnTo>
                  <a:pt x="6841" y="13536"/>
                </a:lnTo>
                <a:cubicBezTo>
                  <a:pt x="6841" y="13558"/>
                  <a:pt x="6827" y="13577"/>
                  <a:pt x="6806" y="13583"/>
                </a:cubicBezTo>
                <a:cubicBezTo>
                  <a:pt x="6785" y="13588"/>
                  <a:pt x="6763" y="13579"/>
                  <a:pt x="6752" y="13560"/>
                </a:cubicBezTo>
                <a:lnTo>
                  <a:pt x="8" y="1879"/>
                </a:lnTo>
                <a:close/>
              </a:path>
            </a:pathLst>
          </a:custGeom>
          <a:solidFill>
            <a:srgbClr val="FFFFFF"/>
          </a:solidFill>
          <a:ln w="1588" cap="flat">
            <a:noFill/>
            <a:prstDash val="solid"/>
            <a:beve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grpSp>
        <p:nvGrpSpPr>
          <p:cNvPr id="24" name="组合 55">
            <a:extLst>
              <a:ext uri="{FF2B5EF4-FFF2-40B4-BE49-F238E27FC236}">
                <a16:creationId xmlns:a16="http://schemas.microsoft.com/office/drawing/2014/main" id="{D2B1B16E-B980-F99B-981D-C57440225A55}"/>
              </a:ext>
            </a:extLst>
          </p:cNvPr>
          <p:cNvGrpSpPr/>
          <p:nvPr userDrawn="1"/>
        </p:nvGrpSpPr>
        <p:grpSpPr>
          <a:xfrm>
            <a:off x="522177" y="4741817"/>
            <a:ext cx="623510" cy="653096"/>
            <a:chOff x="234950" y="2943226"/>
            <a:chExt cx="1344613" cy="1320800"/>
          </a:xfrm>
          <a:solidFill>
            <a:schemeClr val="bg1"/>
          </a:solidFill>
        </p:grpSpPr>
        <p:sp>
          <p:nvSpPr>
            <p:cNvPr id="25" name="Freeform 41">
              <a:extLst>
                <a:ext uri="{FF2B5EF4-FFF2-40B4-BE49-F238E27FC236}">
                  <a16:creationId xmlns:a16="http://schemas.microsoft.com/office/drawing/2014/main" id="{0115E6CD-54E3-FC69-9EE3-DD230FD776E8}"/>
                </a:ext>
              </a:extLst>
            </p:cNvPr>
            <p:cNvSpPr/>
            <p:nvPr/>
          </p:nvSpPr>
          <p:spPr bwMode="auto">
            <a:xfrm>
              <a:off x="479425" y="2943226"/>
              <a:ext cx="560388" cy="1320800"/>
            </a:xfrm>
            <a:custGeom>
              <a:gdLst>
                <a:gd name="T0" fmla="*/ 174 w 196"/>
                <a:gd name="T1" fmla="*/ 0 h 462"/>
                <a:gd name="T2" fmla="*/ 139 w 196"/>
                <a:gd name="T3" fmla="*/ 0 h 462"/>
                <a:gd name="T4" fmla="*/ 139 w 196"/>
                <a:gd name="T5" fmla="*/ 0 h 462"/>
                <a:gd name="T6" fmla="*/ 0 w 196"/>
                <a:gd name="T7" fmla="*/ 135 h 462"/>
                <a:gd name="T8" fmla="*/ 0 w 196"/>
                <a:gd name="T9" fmla="*/ 327 h 462"/>
                <a:gd name="T10" fmla="*/ 139 w 196"/>
                <a:gd name="T11" fmla="*/ 462 h 462"/>
                <a:gd name="T12" fmla="*/ 139 w 196"/>
                <a:gd name="T13" fmla="*/ 462 h 462"/>
                <a:gd name="T14" fmla="*/ 139 w 196"/>
                <a:gd name="T15" fmla="*/ 462 h 462"/>
                <a:gd name="T16" fmla="*/ 139 w 196"/>
                <a:gd name="T17" fmla="*/ 462 h 462"/>
                <a:gd name="T18" fmla="*/ 139 w 196"/>
                <a:gd name="T19" fmla="*/ 462 h 462"/>
                <a:gd name="T20" fmla="*/ 174 w 196"/>
                <a:gd name="T21" fmla="*/ 462 h 462"/>
                <a:gd name="T22" fmla="*/ 196 w 196"/>
                <a:gd name="T23" fmla="*/ 441 h 462"/>
                <a:gd name="T24" fmla="*/ 196 w 196"/>
                <a:gd name="T25" fmla="*/ 21 h 462"/>
                <a:gd name="T26" fmla="*/ 174 w 196"/>
                <a:gd name="T27" fmla="*/ 0 h 46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96" h="462">
                  <a:moveTo>
                    <a:pt x="174" y="0"/>
                  </a:moveTo>
                  <a:cubicBezTo>
                    <a:pt x="139" y="0"/>
                    <a:pt x="139" y="0"/>
                    <a:pt x="139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0" y="135"/>
                    <a:pt x="0" y="135"/>
                    <a:pt x="0" y="135"/>
                  </a:cubicBezTo>
                  <a:cubicBezTo>
                    <a:pt x="0" y="327"/>
                    <a:pt x="0" y="327"/>
                    <a:pt x="0" y="327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74" y="462"/>
                    <a:pt x="174" y="462"/>
                    <a:pt x="174" y="462"/>
                  </a:cubicBezTo>
                  <a:cubicBezTo>
                    <a:pt x="186" y="462"/>
                    <a:pt x="196" y="452"/>
                    <a:pt x="196" y="441"/>
                  </a:cubicBezTo>
                  <a:cubicBezTo>
                    <a:pt x="196" y="21"/>
                    <a:pt x="196" y="21"/>
                    <a:pt x="196" y="21"/>
                  </a:cubicBezTo>
                  <a:cubicBezTo>
                    <a:pt x="196" y="9"/>
                    <a:pt x="186" y="0"/>
                    <a:pt x="17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42">
              <a:extLst>
                <a:ext uri="{FF2B5EF4-FFF2-40B4-BE49-F238E27FC236}">
                  <a16:creationId xmlns:a16="http://schemas.microsoft.com/office/drawing/2014/main" id="{06378349-B746-E696-DBE9-625BF3D09982}"/>
                </a:ext>
              </a:extLst>
            </p:cNvPr>
            <p:cNvSpPr/>
            <p:nvPr/>
          </p:nvSpPr>
          <p:spPr bwMode="auto">
            <a:xfrm>
              <a:off x="234950" y="3322638"/>
              <a:ext cx="204788" cy="557213"/>
            </a:xfrm>
            <a:custGeom>
              <a:gdLst>
                <a:gd name="T0" fmla="*/ 72 w 72"/>
                <a:gd name="T1" fmla="*/ 0 h 195"/>
                <a:gd name="T2" fmla="*/ 22 w 72"/>
                <a:gd name="T3" fmla="*/ 0 h 195"/>
                <a:gd name="T4" fmla="*/ 0 w 72"/>
                <a:gd name="T5" fmla="*/ 21 h 195"/>
                <a:gd name="T6" fmla="*/ 0 w 72"/>
                <a:gd name="T7" fmla="*/ 174 h 195"/>
                <a:gd name="T8" fmla="*/ 22 w 72"/>
                <a:gd name="T9" fmla="*/ 195 h 195"/>
                <a:gd name="T10" fmla="*/ 72 w 72"/>
                <a:gd name="T11" fmla="*/ 195 h 195"/>
                <a:gd name="T12" fmla="*/ 72 w 72"/>
                <a:gd name="T13" fmla="*/ 0 h 19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2" h="195">
                  <a:moveTo>
                    <a:pt x="72" y="0"/>
                  </a:moveTo>
                  <a:cubicBezTo>
                    <a:pt x="22" y="0"/>
                    <a:pt x="22" y="0"/>
                    <a:pt x="22" y="0"/>
                  </a:cubicBezTo>
                  <a:cubicBezTo>
                    <a:pt x="10" y="0"/>
                    <a:pt x="0" y="10"/>
                    <a:pt x="0" y="21"/>
                  </a:cubicBezTo>
                  <a:cubicBezTo>
                    <a:pt x="0" y="174"/>
                    <a:pt x="0" y="174"/>
                    <a:pt x="0" y="174"/>
                  </a:cubicBezTo>
                  <a:cubicBezTo>
                    <a:pt x="0" y="186"/>
                    <a:pt x="10" y="195"/>
                    <a:pt x="22" y="195"/>
                  </a:cubicBezTo>
                  <a:cubicBezTo>
                    <a:pt x="72" y="195"/>
                    <a:pt x="72" y="195"/>
                    <a:pt x="72" y="195"/>
                  </a:cubicBezTo>
                  <a:lnTo>
                    <a:pt x="7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7" name="Freeform 43">
              <a:extLst>
                <a:ext uri="{FF2B5EF4-FFF2-40B4-BE49-F238E27FC236}">
                  <a16:creationId xmlns:a16="http://schemas.microsoft.com/office/drawing/2014/main" id="{7274DB9B-4D98-839C-81B6-281A6C9A639F}"/>
                </a:ext>
              </a:extLst>
            </p:cNvPr>
            <p:cNvSpPr/>
            <p:nvPr/>
          </p:nvSpPr>
          <p:spPr bwMode="auto">
            <a:xfrm>
              <a:off x="1103313" y="3429001"/>
              <a:ext cx="168275" cy="346075"/>
            </a:xfrm>
            <a:custGeom>
              <a:gdLst>
                <a:gd name="T0" fmla="*/ 0 w 59"/>
                <a:gd name="T1" fmla="*/ 0 h 121"/>
                <a:gd name="T2" fmla="*/ 0 w 59"/>
                <a:gd name="T3" fmla="*/ 121 h 121"/>
                <a:gd name="T4" fmla="*/ 59 w 59"/>
                <a:gd name="T5" fmla="*/ 61 h 121"/>
                <a:gd name="T6" fmla="*/ 0 w 59"/>
                <a:gd name="T7" fmla="*/ 0 h 12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9" h="120">
                  <a:moveTo>
                    <a:pt x="0" y="0"/>
                  </a:moveTo>
                  <a:cubicBezTo>
                    <a:pt x="0" y="121"/>
                    <a:pt x="0" y="121"/>
                    <a:pt x="0" y="121"/>
                  </a:cubicBezTo>
                  <a:cubicBezTo>
                    <a:pt x="33" y="120"/>
                    <a:pt x="59" y="94"/>
                    <a:pt x="59" y="61"/>
                  </a:cubicBezTo>
                  <a:cubicBezTo>
                    <a:pt x="59" y="28"/>
                    <a:pt x="33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8" name="Freeform 44">
              <a:extLst>
                <a:ext uri="{FF2B5EF4-FFF2-40B4-BE49-F238E27FC236}">
                  <a16:creationId xmlns:a16="http://schemas.microsoft.com/office/drawing/2014/main" id="{87B6FD60-B2FA-8531-2C22-9BF8BD3D5996}"/>
                </a:ext>
              </a:extLst>
            </p:cNvPr>
            <p:cNvSpPr/>
            <p:nvPr/>
          </p:nvSpPr>
          <p:spPr bwMode="auto">
            <a:xfrm>
              <a:off x="1104900" y="3243263"/>
              <a:ext cx="298450" cy="719138"/>
            </a:xfrm>
            <a:custGeom>
              <a:gdLst>
                <a:gd name="T0" fmla="*/ 0 w 104"/>
                <a:gd name="T1" fmla="*/ 0 h 252"/>
                <a:gd name="T2" fmla="*/ 0 w 104"/>
                <a:gd name="T3" fmla="*/ 28 h 252"/>
                <a:gd name="T4" fmla="*/ 77 w 104"/>
                <a:gd name="T5" fmla="*/ 126 h 252"/>
                <a:gd name="T6" fmla="*/ 0 w 104"/>
                <a:gd name="T7" fmla="*/ 223 h 252"/>
                <a:gd name="T8" fmla="*/ 0 w 104"/>
                <a:gd name="T9" fmla="*/ 252 h 252"/>
                <a:gd name="T10" fmla="*/ 104 w 104"/>
                <a:gd name="T11" fmla="*/ 126 h 252"/>
                <a:gd name="T12" fmla="*/ 0 w 104"/>
                <a:gd name="T13" fmla="*/ 0 h 25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4" h="251">
                  <a:moveTo>
                    <a:pt x="0" y="0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44" y="39"/>
                    <a:pt x="77" y="78"/>
                    <a:pt x="77" y="126"/>
                  </a:cubicBezTo>
                  <a:cubicBezTo>
                    <a:pt x="77" y="173"/>
                    <a:pt x="44" y="213"/>
                    <a:pt x="0" y="223"/>
                  </a:cubicBezTo>
                  <a:cubicBezTo>
                    <a:pt x="0" y="252"/>
                    <a:pt x="0" y="252"/>
                    <a:pt x="0" y="252"/>
                  </a:cubicBezTo>
                  <a:cubicBezTo>
                    <a:pt x="59" y="240"/>
                    <a:pt x="104" y="188"/>
                    <a:pt x="104" y="126"/>
                  </a:cubicBezTo>
                  <a:cubicBezTo>
                    <a:pt x="104" y="63"/>
                    <a:pt x="59" y="1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9" name="Freeform 45">
              <a:extLst>
                <a:ext uri="{FF2B5EF4-FFF2-40B4-BE49-F238E27FC236}">
                  <a16:creationId xmlns:a16="http://schemas.microsoft.com/office/drawing/2014/main" id="{CEB8096A-0751-82E0-036D-178343F14E69}"/>
                </a:ext>
              </a:extLst>
            </p:cNvPr>
            <p:cNvSpPr/>
            <p:nvPr/>
          </p:nvSpPr>
          <p:spPr bwMode="auto">
            <a:xfrm>
              <a:off x="1104900" y="3090863"/>
              <a:ext cx="474663" cy="1020763"/>
            </a:xfrm>
            <a:custGeom>
              <a:gdLst>
                <a:gd name="T0" fmla="*/ 0 w 166"/>
                <a:gd name="T1" fmla="*/ 0 h 357"/>
                <a:gd name="T2" fmla="*/ 0 w 166"/>
                <a:gd name="T3" fmla="*/ 32 h 357"/>
                <a:gd name="T4" fmla="*/ 92 w 166"/>
                <a:gd name="T5" fmla="*/ 74 h 357"/>
                <a:gd name="T6" fmla="*/ 135 w 166"/>
                <a:gd name="T7" fmla="*/ 179 h 357"/>
                <a:gd name="T8" fmla="*/ 92 w 166"/>
                <a:gd name="T9" fmla="*/ 283 h 357"/>
                <a:gd name="T10" fmla="*/ 0 w 166"/>
                <a:gd name="T11" fmla="*/ 326 h 357"/>
                <a:gd name="T12" fmla="*/ 0 w 166"/>
                <a:gd name="T13" fmla="*/ 357 h 357"/>
                <a:gd name="T14" fmla="*/ 166 w 166"/>
                <a:gd name="T15" fmla="*/ 179 h 357"/>
                <a:gd name="T16" fmla="*/ 0 w 166"/>
                <a:gd name="T17" fmla="*/ 0 h 35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6" h="357">
                  <a:moveTo>
                    <a:pt x="0" y="0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36" y="35"/>
                    <a:pt x="68" y="50"/>
                    <a:pt x="92" y="74"/>
                  </a:cubicBezTo>
                  <a:cubicBezTo>
                    <a:pt x="119" y="101"/>
                    <a:pt x="135" y="138"/>
                    <a:pt x="135" y="179"/>
                  </a:cubicBezTo>
                  <a:cubicBezTo>
                    <a:pt x="135" y="220"/>
                    <a:pt x="119" y="256"/>
                    <a:pt x="92" y="283"/>
                  </a:cubicBezTo>
                  <a:cubicBezTo>
                    <a:pt x="68" y="307"/>
                    <a:pt x="36" y="323"/>
                    <a:pt x="0" y="326"/>
                  </a:cubicBezTo>
                  <a:cubicBezTo>
                    <a:pt x="0" y="357"/>
                    <a:pt x="0" y="357"/>
                    <a:pt x="0" y="357"/>
                  </a:cubicBezTo>
                  <a:cubicBezTo>
                    <a:pt x="93" y="351"/>
                    <a:pt x="166" y="273"/>
                    <a:pt x="166" y="179"/>
                  </a:cubicBezTo>
                  <a:cubicBezTo>
                    <a:pt x="166" y="84"/>
                    <a:pt x="93" y="7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447783922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5">
            <a:extLst>
              <a:ext uri="{FF2B5EF4-FFF2-40B4-BE49-F238E27FC236}">
                <a16:creationId xmlns:a16="http://schemas.microsoft.com/office/drawing/2014/main" id="{B6C11664-0CFF-5546-40C9-2921C087C15F}"/>
              </a:ext>
            </a:extLst>
          </p:cNvPr>
          <p:cNvSpPr/>
          <p:nvPr userDrawn="1"/>
        </p:nvSpPr>
        <p:spPr bwMode="auto">
          <a:xfrm>
            <a:off x="0" y="2339975"/>
            <a:ext cx="6589713" cy="2160588"/>
          </a:xfrm>
          <a:custGeom>
            <a:gdLst>
              <a:gd name="T0" fmla="*/ 0 w 4151"/>
              <a:gd name="T1" fmla="*/ 1361 h 1361"/>
              <a:gd name="T2" fmla="*/ 4151 w 4151"/>
              <a:gd name="T3" fmla="*/ 1361 h 1361"/>
              <a:gd name="T4" fmla="*/ 4151 w 4151"/>
              <a:gd name="T5" fmla="*/ 294 h 1361"/>
              <a:gd name="T6" fmla="*/ 1945 w 4151"/>
              <a:gd name="T7" fmla="*/ 0 h 1361"/>
              <a:gd name="T8" fmla="*/ 0 w 4151"/>
              <a:gd name="T9" fmla="*/ 1361 h 136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151" h="1361">
                <a:moveTo>
                  <a:pt x="0" y="1361"/>
                </a:moveTo>
                <a:lnTo>
                  <a:pt x="4151" y="1361"/>
                </a:lnTo>
                <a:lnTo>
                  <a:pt x="4151" y="294"/>
                </a:lnTo>
                <a:lnTo>
                  <a:pt x="1945" y="0"/>
                </a:lnTo>
                <a:lnTo>
                  <a:pt x="0" y="1361"/>
                </a:lnTo>
                <a:close/>
              </a:path>
            </a:pathLst>
          </a:custGeom>
          <a:solidFill>
            <a:srgbClr val="2EA7E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3" name="Freeform 6">
            <a:extLst>
              <a:ext uri="{FF2B5EF4-FFF2-40B4-BE49-F238E27FC236}">
                <a16:creationId xmlns:a16="http://schemas.microsoft.com/office/drawing/2014/main" id="{854AA390-6B4F-F4FF-236D-66FB03DF6C91}"/>
              </a:ext>
            </a:extLst>
          </p:cNvPr>
          <p:cNvSpPr/>
          <p:nvPr userDrawn="1"/>
        </p:nvSpPr>
        <p:spPr bwMode="auto">
          <a:xfrm>
            <a:off x="0" y="-12700"/>
            <a:ext cx="3087688" cy="4513263"/>
          </a:xfrm>
          <a:custGeom>
            <a:gdLst>
              <a:gd name="T0" fmla="*/ 1945 w 1945"/>
              <a:gd name="T1" fmla="*/ 1482 h 2843"/>
              <a:gd name="T2" fmla="*/ 0 w 1945"/>
              <a:gd name="T3" fmla="*/ 0 h 2843"/>
              <a:gd name="T4" fmla="*/ 0 w 1945"/>
              <a:gd name="T5" fmla="*/ 2843 h 2843"/>
              <a:gd name="T6" fmla="*/ 1945 w 1945"/>
              <a:gd name="T7" fmla="*/ 1482 h 284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945" h="2843">
                <a:moveTo>
                  <a:pt x="1945" y="1482"/>
                </a:moveTo>
                <a:lnTo>
                  <a:pt x="0" y="0"/>
                </a:lnTo>
                <a:lnTo>
                  <a:pt x="0" y="2843"/>
                </a:lnTo>
                <a:lnTo>
                  <a:pt x="1945" y="1482"/>
                </a:lnTo>
                <a:close/>
              </a:path>
            </a:pathLst>
          </a:custGeom>
          <a:solidFill>
            <a:srgbClr val="008D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6" name="Freeform 7">
            <a:extLst>
              <a:ext uri="{FF2B5EF4-FFF2-40B4-BE49-F238E27FC236}">
                <a16:creationId xmlns:a16="http://schemas.microsoft.com/office/drawing/2014/main" id="{DB850C00-23F1-085A-F39A-D4FE51CF9B09}"/>
              </a:ext>
            </a:extLst>
          </p:cNvPr>
          <p:cNvSpPr/>
          <p:nvPr userDrawn="1"/>
        </p:nvSpPr>
        <p:spPr bwMode="auto">
          <a:xfrm>
            <a:off x="0" y="4500563"/>
            <a:ext cx="2390775" cy="1408113"/>
          </a:xfrm>
          <a:custGeom>
            <a:gdLst>
              <a:gd name="T0" fmla="*/ 0 w 1506"/>
              <a:gd name="T1" fmla="*/ 887 h 887"/>
              <a:gd name="T2" fmla="*/ 1506 w 1506"/>
              <a:gd name="T3" fmla="*/ 0 h 887"/>
              <a:gd name="T4" fmla="*/ 0 w 1506"/>
              <a:gd name="T5" fmla="*/ 0 h 887"/>
              <a:gd name="T6" fmla="*/ 0 w 1506"/>
              <a:gd name="T7" fmla="*/ 887 h 887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06" h="885">
                <a:moveTo>
                  <a:pt x="0" y="887"/>
                </a:moveTo>
                <a:lnTo>
                  <a:pt x="1506" y="0"/>
                </a:lnTo>
                <a:lnTo>
                  <a:pt x="0" y="0"/>
                </a:lnTo>
                <a:lnTo>
                  <a:pt x="0" y="887"/>
                </a:lnTo>
                <a:close/>
              </a:path>
            </a:pathLst>
          </a:custGeom>
          <a:solidFill>
            <a:srgbClr val="0073A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7" name="Freeform 8">
            <a:extLst>
              <a:ext uri="{FF2B5EF4-FFF2-40B4-BE49-F238E27FC236}">
                <a16:creationId xmlns:a16="http://schemas.microsoft.com/office/drawing/2014/main" id="{32616E07-5B5E-6BF9-2BF7-DCF22FDABDFD}"/>
              </a:ext>
            </a:extLst>
          </p:cNvPr>
          <p:cNvSpPr/>
          <p:nvPr userDrawn="1"/>
        </p:nvSpPr>
        <p:spPr bwMode="auto">
          <a:xfrm>
            <a:off x="2390775" y="4500563"/>
            <a:ext cx="4198938" cy="696913"/>
          </a:xfrm>
          <a:custGeom>
            <a:gdLst>
              <a:gd name="T0" fmla="*/ 2645 w 2645"/>
              <a:gd name="T1" fmla="*/ 0 h 439"/>
              <a:gd name="T2" fmla="*/ 2108 w 2645"/>
              <a:gd name="T3" fmla="*/ 439 h 439"/>
              <a:gd name="T4" fmla="*/ 0 w 2645"/>
              <a:gd name="T5" fmla="*/ 0 h 439"/>
              <a:gd name="T6" fmla="*/ 2645 w 2645"/>
              <a:gd name="T7" fmla="*/ 0 h 43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645" h="439">
                <a:moveTo>
                  <a:pt x="2645" y="0"/>
                </a:moveTo>
                <a:lnTo>
                  <a:pt x="2108" y="439"/>
                </a:lnTo>
                <a:lnTo>
                  <a:pt x="0" y="0"/>
                </a:lnTo>
                <a:lnTo>
                  <a:pt x="2645" y="0"/>
                </a:lnTo>
                <a:close/>
              </a:path>
            </a:pathLst>
          </a:custGeom>
          <a:solidFill>
            <a:srgbClr val="82C1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8" name="Text Box 54">
            <a:extLst>
              <a:ext uri="{FF2B5EF4-FFF2-40B4-BE49-F238E27FC236}">
                <a16:creationId xmlns:a16="http://schemas.microsoft.com/office/drawing/2014/main" id="{88891A0E-547A-C6CA-F0F4-89195BB69C5B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7669778" y="2701805"/>
            <a:ext cx="4522222" cy="56830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91417" tIns="45708" rIns="91417" bIns="45708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l" defTabSz="914400" rtl="0" eaLnBrk="1" fontAlgn="base" latinLnBrk="0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zh-CN" sz="1800" kern="1200">
                <a:solidFill>
                  <a:srgbClr val="4D4D4D"/>
                </a:solidFill>
                <a:latin typeface="Tahoma" panose="020b0604030504040204" pitchFamily="34" charset="0"/>
                <a:ea typeface="微软雅黑" pitchFamily="34" charset="-122"/>
                <a:cs typeface="Tahoma" panose="020b0604030504040204" pitchFamily="34" charset="0"/>
              </a:rPr>
              <a:t>xxx</a:t>
            </a:r>
          </a:p>
        </p:txBody>
      </p:sp>
      <p:sp>
        <p:nvSpPr>
          <p:cNvPr id="9" name="TextBox 10">
            <a:hlinkClick r:id="rId1"/>
            <a:extLst>
              <a:ext uri="{FF2B5EF4-FFF2-40B4-BE49-F238E27FC236}">
                <a16:creationId xmlns:a16="http://schemas.microsoft.com/office/drawing/2014/main" id="{FB95A129-C6D7-5FC1-9049-AF8A3DA886D3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7669778" y="4044019"/>
            <a:ext cx="4522222" cy="461665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l" defTabSz="914400" rtl="0" eaLnBrk="1" fontAlgn="base" latinLnBrk="0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zh-CN" sz="2400" kern="1200">
                <a:solidFill>
                  <a:srgbClr val="4D4D4D"/>
                </a:solidFill>
                <a:latin typeface="Tahoma" panose="020b0604030504040204" pitchFamily="34" charset="0"/>
                <a:ea typeface="微软雅黑" pitchFamily="34" charset="-122"/>
                <a:cs typeface="Tahoma" panose="020b0604030504040204" pitchFamily="34" charset="0"/>
              </a:rPr>
              <a:t>xxx</a:t>
            </a:r>
          </a:p>
        </p:txBody>
      </p:sp>
      <p:sp>
        <p:nvSpPr>
          <p:cNvPr id="10" name="Text Box 54">
            <a:hlinkClick r:id="rId2"/>
            <a:extLst>
              <a:ext uri="{FF2B5EF4-FFF2-40B4-BE49-F238E27FC236}">
                <a16:creationId xmlns:a16="http://schemas.microsoft.com/office/drawing/2014/main" id="{5E996448-A692-8782-EEDC-8EB5550523A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7669778" y="3372912"/>
            <a:ext cx="4522222" cy="56830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91417" tIns="45708" rIns="91417" bIns="45708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l" defTabSz="914400" rtl="0" eaLnBrk="1" fontAlgn="base" latinLnBrk="0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zh-CN" sz="2400" kern="1200">
                <a:solidFill>
                  <a:srgbClr val="4D4D4D"/>
                </a:solidFill>
                <a:latin typeface="Tahoma" panose="020b0604030504040204" pitchFamily="34" charset="0"/>
                <a:ea typeface="微软雅黑" pitchFamily="34" charset="-122"/>
                <a:cs typeface="Tahoma" panose="020b0604030504040204" pitchFamily="34" charset="0"/>
              </a:rPr>
              <a:t>xxx</a:t>
            </a:r>
          </a:p>
        </p:txBody>
      </p:sp>
      <p:grpSp>
        <p:nvGrpSpPr>
          <p:cNvPr id="11" name="组合 17">
            <a:extLst>
              <a:ext uri="{FF2B5EF4-FFF2-40B4-BE49-F238E27FC236}">
                <a16:creationId xmlns:a16="http://schemas.microsoft.com/office/drawing/2014/main" id="{3211A2AC-133C-22B1-583A-D05D4497F83D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6964692" y="4022280"/>
            <a:ext cx="591140" cy="480022"/>
            <a:chOff x="3175" y="295276"/>
            <a:chExt cx="4856163" cy="3943350"/>
          </a:xfrm>
          <a:solidFill>
            <a:srgbClr val="424242"/>
          </a:solidFill>
        </p:grpSpPr>
        <p:sp>
          <p:nvSpPr>
            <p:cNvPr id="12" name="Freeform 10">
              <a:extLst>
                <a:ext uri="{FF2B5EF4-FFF2-40B4-BE49-F238E27FC236}">
                  <a16:creationId xmlns:a16="http://schemas.microsoft.com/office/drawing/2014/main" id="{F76FF4A3-648E-3AC8-F59D-78ADA7A6289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175" y="741363"/>
              <a:ext cx="4173538" cy="3497263"/>
            </a:xfrm>
            <a:custGeom>
              <a:gdLst>
                <a:gd name="T0" fmla="*/ 957 w 1111"/>
                <a:gd name="T1" fmla="*/ 394 h 930"/>
                <a:gd name="T2" fmla="*/ 936 w 1111"/>
                <a:gd name="T3" fmla="*/ 362 h 930"/>
                <a:gd name="T4" fmla="*/ 936 w 1111"/>
                <a:gd name="T5" fmla="*/ 235 h 930"/>
                <a:gd name="T6" fmla="*/ 652 w 1111"/>
                <a:gd name="T7" fmla="*/ 233 h 930"/>
                <a:gd name="T8" fmla="*/ 622 w 1111"/>
                <a:gd name="T9" fmla="*/ 219 h 930"/>
                <a:gd name="T10" fmla="*/ 608 w 1111"/>
                <a:gd name="T11" fmla="*/ 70 h 930"/>
                <a:gd name="T12" fmla="*/ 190 w 1111"/>
                <a:gd name="T13" fmla="*/ 233 h 930"/>
                <a:gd name="T14" fmla="*/ 0 w 1111"/>
                <a:gd name="T15" fmla="*/ 591 h 930"/>
                <a:gd name="T16" fmla="*/ 534 w 1111"/>
                <a:gd name="T17" fmla="*/ 930 h 930"/>
                <a:gd name="T18" fmla="*/ 1111 w 1111"/>
                <a:gd name="T19" fmla="*/ 568 h 930"/>
                <a:gd name="T20" fmla="*/ 957 w 1111"/>
                <a:gd name="T21" fmla="*/ 394 h 930"/>
                <a:gd name="T22" fmla="*/ 535 w 1111"/>
                <a:gd name="T23" fmla="*/ 854 h 930"/>
                <a:gd name="T24" fmla="*/ 128 w 1111"/>
                <a:gd name="T25" fmla="*/ 641 h 930"/>
                <a:gd name="T26" fmla="*/ 485 w 1111"/>
                <a:gd name="T27" fmla="*/ 353 h 930"/>
                <a:gd name="T28" fmla="*/ 892 w 1111"/>
                <a:gd name="T29" fmla="*/ 565 h 930"/>
                <a:gd name="T30" fmla="*/ 535 w 1111"/>
                <a:gd name="T31" fmla="*/ 854 h 93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111" h="930">
                  <a:moveTo>
                    <a:pt x="957" y="394"/>
                  </a:moveTo>
                  <a:cubicBezTo>
                    <a:pt x="939" y="389"/>
                    <a:pt x="926" y="385"/>
                    <a:pt x="936" y="362"/>
                  </a:cubicBezTo>
                  <a:cubicBezTo>
                    <a:pt x="956" y="311"/>
                    <a:pt x="958" y="266"/>
                    <a:pt x="936" y="235"/>
                  </a:cubicBezTo>
                  <a:cubicBezTo>
                    <a:pt x="895" y="176"/>
                    <a:pt x="782" y="179"/>
                    <a:pt x="652" y="233"/>
                  </a:cubicBezTo>
                  <a:cubicBezTo>
                    <a:pt x="652" y="233"/>
                    <a:pt x="611" y="251"/>
                    <a:pt x="622" y="219"/>
                  </a:cubicBezTo>
                  <a:cubicBezTo>
                    <a:pt x="642" y="155"/>
                    <a:pt x="639" y="101"/>
                    <a:pt x="608" y="70"/>
                  </a:cubicBezTo>
                  <a:cubicBezTo>
                    <a:pt x="537" y="0"/>
                    <a:pt x="350" y="73"/>
                    <a:pt x="190" y="233"/>
                  </a:cubicBezTo>
                  <a:cubicBezTo>
                    <a:pt x="69" y="353"/>
                    <a:pt x="0" y="481"/>
                    <a:pt x="0" y="591"/>
                  </a:cubicBezTo>
                  <a:cubicBezTo>
                    <a:pt x="0" y="801"/>
                    <a:pt x="270" y="930"/>
                    <a:pt x="534" y="930"/>
                  </a:cubicBezTo>
                  <a:cubicBezTo>
                    <a:pt x="881" y="930"/>
                    <a:pt x="1111" y="728"/>
                    <a:pt x="1111" y="568"/>
                  </a:cubicBezTo>
                  <a:cubicBezTo>
                    <a:pt x="1111" y="472"/>
                    <a:pt x="1030" y="417"/>
                    <a:pt x="957" y="394"/>
                  </a:cubicBezTo>
                  <a:close/>
                  <a:moveTo>
                    <a:pt x="535" y="854"/>
                  </a:moveTo>
                  <a:cubicBezTo>
                    <a:pt x="324" y="875"/>
                    <a:pt x="142" y="779"/>
                    <a:pt x="128" y="641"/>
                  </a:cubicBezTo>
                  <a:cubicBezTo>
                    <a:pt x="114" y="503"/>
                    <a:pt x="274" y="373"/>
                    <a:pt x="485" y="353"/>
                  </a:cubicBezTo>
                  <a:cubicBezTo>
                    <a:pt x="696" y="332"/>
                    <a:pt x="878" y="427"/>
                    <a:pt x="892" y="565"/>
                  </a:cubicBezTo>
                  <a:cubicBezTo>
                    <a:pt x="906" y="704"/>
                    <a:pt x="746" y="833"/>
                    <a:pt x="535" y="8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" name="Freeform 11">
              <a:extLst>
                <a:ext uri="{FF2B5EF4-FFF2-40B4-BE49-F238E27FC236}">
                  <a16:creationId xmlns:a16="http://schemas.microsoft.com/office/drawing/2014/main" id="{070A16F0-8100-F17A-BD7D-4EF339A00246}"/>
                </a:ext>
              </a:extLst>
            </p:cNvPr>
            <p:cNvSpPr/>
            <p:nvPr/>
          </p:nvSpPr>
          <p:spPr bwMode="auto">
            <a:xfrm>
              <a:off x="3094038" y="295276"/>
              <a:ext cx="1765300" cy="1868488"/>
            </a:xfrm>
            <a:custGeom>
              <a:gdLst>
                <a:gd name="T0" fmla="*/ 364 w 470"/>
                <a:gd name="T1" fmla="*/ 128 h 497"/>
                <a:gd name="T2" fmla="*/ 43 w 470"/>
                <a:gd name="T3" fmla="*/ 24 h 497"/>
                <a:gd name="T4" fmla="*/ 43 w 470"/>
                <a:gd name="T5" fmla="*/ 24 h 497"/>
                <a:gd name="T6" fmla="*/ 5 w 470"/>
                <a:gd name="T7" fmla="*/ 82 h 497"/>
                <a:gd name="T8" fmla="*/ 63 w 470"/>
                <a:gd name="T9" fmla="*/ 119 h 497"/>
                <a:gd name="T10" fmla="*/ 291 w 470"/>
                <a:gd name="T11" fmla="*/ 193 h 497"/>
                <a:gd name="T12" fmla="*/ 341 w 470"/>
                <a:gd name="T13" fmla="*/ 428 h 497"/>
                <a:gd name="T14" fmla="*/ 341 w 470"/>
                <a:gd name="T15" fmla="*/ 428 h 497"/>
                <a:gd name="T16" fmla="*/ 373 w 470"/>
                <a:gd name="T17" fmla="*/ 489 h 497"/>
                <a:gd name="T18" fmla="*/ 434 w 470"/>
                <a:gd name="T19" fmla="*/ 458 h 497"/>
                <a:gd name="T20" fmla="*/ 434 w 470"/>
                <a:gd name="T21" fmla="*/ 458 h 497"/>
                <a:gd name="T22" fmla="*/ 364 w 470"/>
                <a:gd name="T23" fmla="*/ 128 h 49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70" h="497">
                  <a:moveTo>
                    <a:pt x="364" y="128"/>
                  </a:moveTo>
                  <a:cubicBezTo>
                    <a:pt x="280" y="35"/>
                    <a:pt x="157" y="0"/>
                    <a:pt x="43" y="24"/>
                  </a:cubicBezTo>
                  <a:cubicBezTo>
                    <a:pt x="43" y="24"/>
                    <a:pt x="43" y="24"/>
                    <a:pt x="43" y="24"/>
                  </a:cubicBezTo>
                  <a:cubicBezTo>
                    <a:pt x="16" y="30"/>
                    <a:pt x="0" y="55"/>
                    <a:pt x="5" y="82"/>
                  </a:cubicBezTo>
                  <a:cubicBezTo>
                    <a:pt x="11" y="108"/>
                    <a:pt x="37" y="125"/>
                    <a:pt x="63" y="119"/>
                  </a:cubicBezTo>
                  <a:cubicBezTo>
                    <a:pt x="144" y="102"/>
                    <a:pt x="232" y="127"/>
                    <a:pt x="291" y="193"/>
                  </a:cubicBezTo>
                  <a:cubicBezTo>
                    <a:pt x="351" y="259"/>
                    <a:pt x="367" y="349"/>
                    <a:pt x="341" y="428"/>
                  </a:cubicBezTo>
                  <a:cubicBezTo>
                    <a:pt x="341" y="428"/>
                    <a:pt x="341" y="428"/>
                    <a:pt x="341" y="428"/>
                  </a:cubicBezTo>
                  <a:cubicBezTo>
                    <a:pt x="333" y="453"/>
                    <a:pt x="347" y="481"/>
                    <a:pt x="373" y="489"/>
                  </a:cubicBezTo>
                  <a:cubicBezTo>
                    <a:pt x="398" y="497"/>
                    <a:pt x="426" y="483"/>
                    <a:pt x="434" y="458"/>
                  </a:cubicBezTo>
                  <a:cubicBezTo>
                    <a:pt x="434" y="458"/>
                    <a:pt x="434" y="458"/>
                    <a:pt x="434" y="458"/>
                  </a:cubicBezTo>
                  <a:cubicBezTo>
                    <a:pt x="470" y="347"/>
                    <a:pt x="447" y="220"/>
                    <a:pt x="364" y="12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4" name="Freeform 12">
              <a:extLst>
                <a:ext uri="{FF2B5EF4-FFF2-40B4-BE49-F238E27FC236}">
                  <a16:creationId xmlns:a16="http://schemas.microsoft.com/office/drawing/2014/main" id="{220C237C-FD78-F916-C831-1D6DE72C2577}"/>
                </a:ext>
              </a:extLst>
            </p:cNvPr>
            <p:cNvSpPr/>
            <p:nvPr/>
          </p:nvSpPr>
          <p:spPr bwMode="auto">
            <a:xfrm>
              <a:off x="3252788" y="974726"/>
              <a:ext cx="919163" cy="969963"/>
            </a:xfrm>
            <a:custGeom>
              <a:gdLst>
                <a:gd name="T0" fmla="*/ 193 w 245"/>
                <a:gd name="T1" fmla="*/ 63 h 258"/>
                <a:gd name="T2" fmla="*/ 37 w 245"/>
                <a:gd name="T3" fmla="*/ 12 h 258"/>
                <a:gd name="T4" fmla="*/ 5 w 245"/>
                <a:gd name="T5" fmla="*/ 62 h 258"/>
                <a:gd name="T6" fmla="*/ 54 w 245"/>
                <a:gd name="T7" fmla="*/ 94 h 258"/>
                <a:gd name="T8" fmla="*/ 54 w 245"/>
                <a:gd name="T9" fmla="*/ 94 h 258"/>
                <a:gd name="T10" fmla="*/ 131 w 245"/>
                <a:gd name="T11" fmla="*/ 119 h 258"/>
                <a:gd name="T12" fmla="*/ 148 w 245"/>
                <a:gd name="T13" fmla="*/ 198 h 258"/>
                <a:gd name="T14" fmla="*/ 148 w 245"/>
                <a:gd name="T15" fmla="*/ 198 h 258"/>
                <a:gd name="T16" fmla="*/ 175 w 245"/>
                <a:gd name="T17" fmla="*/ 251 h 258"/>
                <a:gd name="T18" fmla="*/ 228 w 245"/>
                <a:gd name="T19" fmla="*/ 223 h 258"/>
                <a:gd name="T20" fmla="*/ 193 w 245"/>
                <a:gd name="T21" fmla="*/ 63 h 25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45" h="258">
                  <a:moveTo>
                    <a:pt x="193" y="63"/>
                  </a:moveTo>
                  <a:cubicBezTo>
                    <a:pt x="153" y="18"/>
                    <a:pt x="92" y="0"/>
                    <a:pt x="37" y="12"/>
                  </a:cubicBezTo>
                  <a:cubicBezTo>
                    <a:pt x="14" y="17"/>
                    <a:pt x="0" y="39"/>
                    <a:pt x="5" y="62"/>
                  </a:cubicBezTo>
                  <a:cubicBezTo>
                    <a:pt x="9" y="85"/>
                    <a:pt x="32" y="99"/>
                    <a:pt x="54" y="94"/>
                  </a:cubicBezTo>
                  <a:cubicBezTo>
                    <a:pt x="54" y="94"/>
                    <a:pt x="54" y="94"/>
                    <a:pt x="54" y="94"/>
                  </a:cubicBezTo>
                  <a:cubicBezTo>
                    <a:pt x="82" y="89"/>
                    <a:pt x="111" y="97"/>
                    <a:pt x="131" y="119"/>
                  </a:cubicBezTo>
                  <a:cubicBezTo>
                    <a:pt x="151" y="141"/>
                    <a:pt x="156" y="171"/>
                    <a:pt x="148" y="198"/>
                  </a:cubicBezTo>
                  <a:cubicBezTo>
                    <a:pt x="148" y="198"/>
                    <a:pt x="148" y="198"/>
                    <a:pt x="148" y="198"/>
                  </a:cubicBezTo>
                  <a:cubicBezTo>
                    <a:pt x="141" y="220"/>
                    <a:pt x="153" y="243"/>
                    <a:pt x="175" y="251"/>
                  </a:cubicBezTo>
                  <a:cubicBezTo>
                    <a:pt x="197" y="258"/>
                    <a:pt x="220" y="246"/>
                    <a:pt x="228" y="223"/>
                  </a:cubicBezTo>
                  <a:cubicBezTo>
                    <a:pt x="245" y="169"/>
                    <a:pt x="234" y="108"/>
                    <a:pt x="193" y="6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5" name="Freeform 13">
              <a:extLst>
                <a:ext uri="{FF2B5EF4-FFF2-40B4-BE49-F238E27FC236}">
                  <a16:creationId xmlns:a16="http://schemas.microsoft.com/office/drawing/2014/main" id="{645FAD55-052C-AE2F-4018-A58695994BA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57263" y="2370138"/>
              <a:ext cx="1724025" cy="1485900"/>
            </a:xfrm>
            <a:custGeom>
              <a:gdLst>
                <a:gd name="T0" fmla="*/ 302 w 459"/>
                <a:gd name="T1" fmla="*/ 26 h 395"/>
                <a:gd name="T2" fmla="*/ 45 w 459"/>
                <a:gd name="T3" fmla="*/ 138 h 395"/>
                <a:gd name="T4" fmla="*/ 144 w 459"/>
                <a:gd name="T5" fmla="*/ 362 h 395"/>
                <a:gd name="T6" fmla="*/ 416 w 459"/>
                <a:gd name="T7" fmla="*/ 246 h 395"/>
                <a:gd name="T8" fmla="*/ 302 w 459"/>
                <a:gd name="T9" fmla="*/ 26 h 395"/>
                <a:gd name="T10" fmla="*/ 225 w 459"/>
                <a:gd name="T11" fmla="*/ 256 h 395"/>
                <a:gd name="T12" fmla="*/ 128 w 459"/>
                <a:gd name="T13" fmla="*/ 288 h 395"/>
                <a:gd name="T14" fmla="*/ 107 w 459"/>
                <a:gd name="T15" fmla="*/ 204 h 395"/>
                <a:gd name="T16" fmla="*/ 202 w 459"/>
                <a:gd name="T17" fmla="*/ 172 h 395"/>
                <a:gd name="T18" fmla="*/ 225 w 459"/>
                <a:gd name="T19" fmla="*/ 256 h 395"/>
                <a:gd name="T20" fmla="*/ 292 w 459"/>
                <a:gd name="T21" fmla="*/ 170 h 395"/>
                <a:gd name="T22" fmla="*/ 256 w 459"/>
                <a:gd name="T23" fmla="*/ 184 h 395"/>
                <a:gd name="T24" fmla="*/ 247 w 459"/>
                <a:gd name="T25" fmla="*/ 152 h 395"/>
                <a:gd name="T26" fmla="*/ 282 w 459"/>
                <a:gd name="T27" fmla="*/ 139 h 395"/>
                <a:gd name="T28" fmla="*/ 292 w 459"/>
                <a:gd name="T29" fmla="*/ 170 h 39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59" h="395">
                  <a:moveTo>
                    <a:pt x="302" y="26"/>
                  </a:moveTo>
                  <a:cubicBezTo>
                    <a:pt x="202" y="0"/>
                    <a:pt x="88" y="50"/>
                    <a:pt x="45" y="138"/>
                  </a:cubicBezTo>
                  <a:cubicBezTo>
                    <a:pt x="0" y="229"/>
                    <a:pt x="43" y="329"/>
                    <a:pt x="144" y="362"/>
                  </a:cubicBezTo>
                  <a:cubicBezTo>
                    <a:pt x="249" y="395"/>
                    <a:pt x="373" y="343"/>
                    <a:pt x="416" y="246"/>
                  </a:cubicBezTo>
                  <a:cubicBezTo>
                    <a:pt x="459" y="151"/>
                    <a:pt x="406" y="53"/>
                    <a:pt x="302" y="26"/>
                  </a:cubicBezTo>
                  <a:close/>
                  <a:moveTo>
                    <a:pt x="225" y="256"/>
                  </a:moveTo>
                  <a:cubicBezTo>
                    <a:pt x="205" y="289"/>
                    <a:pt x="161" y="303"/>
                    <a:pt x="128" y="288"/>
                  </a:cubicBezTo>
                  <a:cubicBezTo>
                    <a:pt x="96" y="273"/>
                    <a:pt x="86" y="236"/>
                    <a:pt x="107" y="204"/>
                  </a:cubicBezTo>
                  <a:cubicBezTo>
                    <a:pt x="127" y="172"/>
                    <a:pt x="169" y="158"/>
                    <a:pt x="202" y="172"/>
                  </a:cubicBezTo>
                  <a:cubicBezTo>
                    <a:pt x="235" y="186"/>
                    <a:pt x="245" y="224"/>
                    <a:pt x="225" y="256"/>
                  </a:cubicBezTo>
                  <a:close/>
                  <a:moveTo>
                    <a:pt x="292" y="170"/>
                  </a:moveTo>
                  <a:cubicBezTo>
                    <a:pt x="285" y="183"/>
                    <a:pt x="269" y="189"/>
                    <a:pt x="256" y="184"/>
                  </a:cubicBezTo>
                  <a:cubicBezTo>
                    <a:pt x="243" y="178"/>
                    <a:pt x="240" y="164"/>
                    <a:pt x="247" y="152"/>
                  </a:cubicBezTo>
                  <a:cubicBezTo>
                    <a:pt x="254" y="140"/>
                    <a:pt x="270" y="134"/>
                    <a:pt x="282" y="139"/>
                  </a:cubicBezTo>
                  <a:cubicBezTo>
                    <a:pt x="295" y="143"/>
                    <a:pt x="300" y="158"/>
                    <a:pt x="292" y="17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6" name="组合 18">
            <a:extLst>
              <a:ext uri="{FF2B5EF4-FFF2-40B4-BE49-F238E27FC236}">
                <a16:creationId xmlns:a16="http://schemas.microsoft.com/office/drawing/2014/main" id="{E9B5F0D1-16E8-C1D8-DB26-0462E8843A15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6964692" y="3387443"/>
            <a:ext cx="591140" cy="476725"/>
            <a:chOff x="2482850" y="17463"/>
            <a:chExt cx="442913" cy="357188"/>
          </a:xfrm>
          <a:solidFill>
            <a:srgbClr val="424242"/>
          </a:solidFill>
        </p:grpSpPr>
        <p:sp>
          <p:nvSpPr>
            <p:cNvPr id="17" name="Freeform 14">
              <a:extLst>
                <a:ext uri="{FF2B5EF4-FFF2-40B4-BE49-F238E27FC236}">
                  <a16:creationId xmlns:a16="http://schemas.microsoft.com/office/drawing/2014/main" id="{4028E777-9D0E-6E33-9D0F-237272DAC79F}"/>
                </a:ext>
              </a:extLst>
            </p:cNvPr>
            <p:cNvSpPr/>
            <p:nvPr/>
          </p:nvSpPr>
          <p:spPr bwMode="auto">
            <a:xfrm>
              <a:off x="2482850" y="17463"/>
              <a:ext cx="442913" cy="204788"/>
            </a:xfrm>
            <a:custGeom>
              <a:gdLst>
                <a:gd name="T0" fmla="*/ 553 w 558"/>
                <a:gd name="T1" fmla="*/ 229 h 257"/>
                <a:gd name="T2" fmla="*/ 354 w 558"/>
                <a:gd name="T3" fmla="*/ 30 h 257"/>
                <a:gd name="T4" fmla="*/ 354 w 558"/>
                <a:gd name="T5" fmla="*/ 30 h 257"/>
                <a:gd name="T6" fmla="*/ 346 w 558"/>
                <a:gd name="T7" fmla="*/ 24 h 257"/>
                <a:gd name="T8" fmla="*/ 339 w 558"/>
                <a:gd name="T9" fmla="*/ 17 h 257"/>
                <a:gd name="T10" fmla="*/ 329 w 558"/>
                <a:gd name="T11" fmla="*/ 12 h 257"/>
                <a:gd name="T12" fmla="*/ 320 w 558"/>
                <a:gd name="T13" fmla="*/ 7 h 257"/>
                <a:gd name="T14" fmla="*/ 310 w 558"/>
                <a:gd name="T15" fmla="*/ 3 h 257"/>
                <a:gd name="T16" fmla="*/ 300 w 558"/>
                <a:gd name="T17" fmla="*/ 1 h 257"/>
                <a:gd name="T18" fmla="*/ 290 w 558"/>
                <a:gd name="T19" fmla="*/ 0 h 257"/>
                <a:gd name="T20" fmla="*/ 280 w 558"/>
                <a:gd name="T21" fmla="*/ 0 h 257"/>
                <a:gd name="T22" fmla="*/ 280 w 558"/>
                <a:gd name="T23" fmla="*/ 0 h 257"/>
                <a:gd name="T24" fmla="*/ 268 w 558"/>
                <a:gd name="T25" fmla="*/ 0 h 257"/>
                <a:gd name="T26" fmla="*/ 258 w 558"/>
                <a:gd name="T27" fmla="*/ 1 h 257"/>
                <a:gd name="T28" fmla="*/ 248 w 558"/>
                <a:gd name="T29" fmla="*/ 3 h 257"/>
                <a:gd name="T30" fmla="*/ 238 w 558"/>
                <a:gd name="T31" fmla="*/ 7 h 257"/>
                <a:gd name="T32" fmla="*/ 229 w 558"/>
                <a:gd name="T33" fmla="*/ 12 h 257"/>
                <a:gd name="T34" fmla="*/ 220 w 558"/>
                <a:gd name="T35" fmla="*/ 17 h 257"/>
                <a:gd name="T36" fmla="*/ 212 w 558"/>
                <a:gd name="T37" fmla="*/ 24 h 257"/>
                <a:gd name="T38" fmla="*/ 204 w 558"/>
                <a:gd name="T39" fmla="*/ 30 h 257"/>
                <a:gd name="T40" fmla="*/ 169 w 558"/>
                <a:gd name="T41" fmla="*/ 65 h 257"/>
                <a:gd name="T42" fmla="*/ 169 w 558"/>
                <a:gd name="T43" fmla="*/ 17 h 257"/>
                <a:gd name="T44" fmla="*/ 84 w 558"/>
                <a:gd name="T45" fmla="*/ 17 h 257"/>
                <a:gd name="T46" fmla="*/ 84 w 558"/>
                <a:gd name="T47" fmla="*/ 151 h 257"/>
                <a:gd name="T48" fmla="*/ 5 w 558"/>
                <a:gd name="T49" fmla="*/ 229 h 257"/>
                <a:gd name="T50" fmla="*/ 5 w 558"/>
                <a:gd name="T51" fmla="*/ 229 h 257"/>
                <a:gd name="T52" fmla="*/ 1 w 558"/>
                <a:gd name="T53" fmla="*/ 234 h 257"/>
                <a:gd name="T54" fmla="*/ 0 w 558"/>
                <a:gd name="T55" fmla="*/ 240 h 257"/>
                <a:gd name="T56" fmla="*/ 1 w 558"/>
                <a:gd name="T57" fmla="*/ 247 h 257"/>
                <a:gd name="T58" fmla="*/ 5 w 558"/>
                <a:gd name="T59" fmla="*/ 252 h 257"/>
                <a:gd name="T60" fmla="*/ 5 w 558"/>
                <a:gd name="T61" fmla="*/ 252 h 257"/>
                <a:gd name="T62" fmla="*/ 10 w 558"/>
                <a:gd name="T63" fmla="*/ 255 h 257"/>
                <a:gd name="T64" fmla="*/ 16 w 558"/>
                <a:gd name="T65" fmla="*/ 257 h 257"/>
                <a:gd name="T66" fmla="*/ 23 w 558"/>
                <a:gd name="T67" fmla="*/ 255 h 257"/>
                <a:gd name="T68" fmla="*/ 29 w 558"/>
                <a:gd name="T69" fmla="*/ 252 h 257"/>
                <a:gd name="T70" fmla="*/ 227 w 558"/>
                <a:gd name="T71" fmla="*/ 54 h 257"/>
                <a:gd name="T72" fmla="*/ 227 w 558"/>
                <a:gd name="T73" fmla="*/ 54 h 257"/>
                <a:gd name="T74" fmla="*/ 238 w 558"/>
                <a:gd name="T75" fmla="*/ 45 h 257"/>
                <a:gd name="T76" fmla="*/ 251 w 558"/>
                <a:gd name="T77" fmla="*/ 37 h 257"/>
                <a:gd name="T78" fmla="*/ 265 w 558"/>
                <a:gd name="T79" fmla="*/ 34 h 257"/>
                <a:gd name="T80" fmla="*/ 280 w 558"/>
                <a:gd name="T81" fmla="*/ 32 h 257"/>
                <a:gd name="T82" fmla="*/ 280 w 558"/>
                <a:gd name="T83" fmla="*/ 32 h 257"/>
                <a:gd name="T84" fmla="*/ 293 w 558"/>
                <a:gd name="T85" fmla="*/ 34 h 257"/>
                <a:gd name="T86" fmla="*/ 307 w 558"/>
                <a:gd name="T87" fmla="*/ 37 h 257"/>
                <a:gd name="T88" fmla="*/ 320 w 558"/>
                <a:gd name="T89" fmla="*/ 45 h 257"/>
                <a:gd name="T90" fmla="*/ 331 w 558"/>
                <a:gd name="T91" fmla="*/ 54 h 257"/>
                <a:gd name="T92" fmla="*/ 530 w 558"/>
                <a:gd name="T93" fmla="*/ 252 h 257"/>
                <a:gd name="T94" fmla="*/ 530 w 558"/>
                <a:gd name="T95" fmla="*/ 252 h 257"/>
                <a:gd name="T96" fmla="*/ 535 w 558"/>
                <a:gd name="T97" fmla="*/ 255 h 257"/>
                <a:gd name="T98" fmla="*/ 542 w 558"/>
                <a:gd name="T99" fmla="*/ 257 h 257"/>
                <a:gd name="T100" fmla="*/ 548 w 558"/>
                <a:gd name="T101" fmla="*/ 255 h 257"/>
                <a:gd name="T102" fmla="*/ 553 w 558"/>
                <a:gd name="T103" fmla="*/ 252 h 257"/>
                <a:gd name="T104" fmla="*/ 553 w 558"/>
                <a:gd name="T105" fmla="*/ 252 h 257"/>
                <a:gd name="T106" fmla="*/ 557 w 558"/>
                <a:gd name="T107" fmla="*/ 247 h 257"/>
                <a:gd name="T108" fmla="*/ 558 w 558"/>
                <a:gd name="T109" fmla="*/ 240 h 257"/>
                <a:gd name="T110" fmla="*/ 557 w 558"/>
                <a:gd name="T111" fmla="*/ 234 h 257"/>
                <a:gd name="T112" fmla="*/ 553 w 558"/>
                <a:gd name="T113" fmla="*/ 229 h 257"/>
                <a:gd name="T114" fmla="*/ 553 w 558"/>
                <a:gd name="T115" fmla="*/ 229 h 25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558" h="257">
                  <a:moveTo>
                    <a:pt x="553" y="229"/>
                  </a:moveTo>
                  <a:lnTo>
                    <a:pt x="354" y="30"/>
                  </a:lnTo>
                  <a:lnTo>
                    <a:pt x="354" y="30"/>
                  </a:lnTo>
                  <a:lnTo>
                    <a:pt x="346" y="24"/>
                  </a:lnTo>
                  <a:lnTo>
                    <a:pt x="339" y="17"/>
                  </a:lnTo>
                  <a:lnTo>
                    <a:pt x="329" y="12"/>
                  </a:lnTo>
                  <a:lnTo>
                    <a:pt x="320" y="7"/>
                  </a:lnTo>
                  <a:lnTo>
                    <a:pt x="310" y="3"/>
                  </a:lnTo>
                  <a:lnTo>
                    <a:pt x="300" y="1"/>
                  </a:lnTo>
                  <a:lnTo>
                    <a:pt x="290" y="0"/>
                  </a:lnTo>
                  <a:lnTo>
                    <a:pt x="280" y="0"/>
                  </a:lnTo>
                  <a:lnTo>
                    <a:pt x="280" y="0"/>
                  </a:lnTo>
                  <a:lnTo>
                    <a:pt x="268" y="0"/>
                  </a:lnTo>
                  <a:lnTo>
                    <a:pt x="258" y="1"/>
                  </a:lnTo>
                  <a:lnTo>
                    <a:pt x="248" y="3"/>
                  </a:lnTo>
                  <a:lnTo>
                    <a:pt x="238" y="7"/>
                  </a:lnTo>
                  <a:lnTo>
                    <a:pt x="229" y="12"/>
                  </a:lnTo>
                  <a:lnTo>
                    <a:pt x="220" y="17"/>
                  </a:lnTo>
                  <a:lnTo>
                    <a:pt x="212" y="24"/>
                  </a:lnTo>
                  <a:lnTo>
                    <a:pt x="204" y="30"/>
                  </a:lnTo>
                  <a:lnTo>
                    <a:pt x="169" y="65"/>
                  </a:lnTo>
                  <a:lnTo>
                    <a:pt x="169" y="17"/>
                  </a:lnTo>
                  <a:lnTo>
                    <a:pt x="84" y="17"/>
                  </a:lnTo>
                  <a:lnTo>
                    <a:pt x="84" y="151"/>
                  </a:lnTo>
                  <a:lnTo>
                    <a:pt x="5" y="229"/>
                  </a:lnTo>
                  <a:lnTo>
                    <a:pt x="5" y="229"/>
                  </a:lnTo>
                  <a:lnTo>
                    <a:pt x="1" y="234"/>
                  </a:lnTo>
                  <a:lnTo>
                    <a:pt x="0" y="240"/>
                  </a:lnTo>
                  <a:lnTo>
                    <a:pt x="1" y="247"/>
                  </a:lnTo>
                  <a:lnTo>
                    <a:pt x="5" y="252"/>
                  </a:lnTo>
                  <a:lnTo>
                    <a:pt x="5" y="252"/>
                  </a:lnTo>
                  <a:lnTo>
                    <a:pt x="10" y="255"/>
                  </a:lnTo>
                  <a:lnTo>
                    <a:pt x="16" y="257"/>
                  </a:lnTo>
                  <a:lnTo>
                    <a:pt x="23" y="255"/>
                  </a:lnTo>
                  <a:lnTo>
                    <a:pt x="29" y="252"/>
                  </a:lnTo>
                  <a:lnTo>
                    <a:pt x="227" y="54"/>
                  </a:lnTo>
                  <a:lnTo>
                    <a:pt x="227" y="54"/>
                  </a:lnTo>
                  <a:lnTo>
                    <a:pt x="238" y="45"/>
                  </a:lnTo>
                  <a:lnTo>
                    <a:pt x="251" y="37"/>
                  </a:lnTo>
                  <a:lnTo>
                    <a:pt x="265" y="34"/>
                  </a:lnTo>
                  <a:lnTo>
                    <a:pt x="280" y="32"/>
                  </a:lnTo>
                  <a:lnTo>
                    <a:pt x="280" y="32"/>
                  </a:lnTo>
                  <a:lnTo>
                    <a:pt x="293" y="34"/>
                  </a:lnTo>
                  <a:lnTo>
                    <a:pt x="307" y="37"/>
                  </a:lnTo>
                  <a:lnTo>
                    <a:pt x="320" y="45"/>
                  </a:lnTo>
                  <a:lnTo>
                    <a:pt x="331" y="54"/>
                  </a:lnTo>
                  <a:lnTo>
                    <a:pt x="530" y="252"/>
                  </a:lnTo>
                  <a:lnTo>
                    <a:pt x="530" y="252"/>
                  </a:lnTo>
                  <a:lnTo>
                    <a:pt x="535" y="255"/>
                  </a:lnTo>
                  <a:lnTo>
                    <a:pt x="542" y="257"/>
                  </a:lnTo>
                  <a:lnTo>
                    <a:pt x="548" y="255"/>
                  </a:lnTo>
                  <a:lnTo>
                    <a:pt x="553" y="252"/>
                  </a:lnTo>
                  <a:lnTo>
                    <a:pt x="553" y="252"/>
                  </a:lnTo>
                  <a:lnTo>
                    <a:pt x="557" y="247"/>
                  </a:lnTo>
                  <a:lnTo>
                    <a:pt x="558" y="240"/>
                  </a:lnTo>
                  <a:lnTo>
                    <a:pt x="557" y="234"/>
                  </a:lnTo>
                  <a:lnTo>
                    <a:pt x="553" y="229"/>
                  </a:lnTo>
                  <a:lnTo>
                    <a:pt x="553" y="2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8" name="Freeform 15">
              <a:extLst>
                <a:ext uri="{FF2B5EF4-FFF2-40B4-BE49-F238E27FC236}">
                  <a16:creationId xmlns:a16="http://schemas.microsoft.com/office/drawing/2014/main" id="{3E2B82CB-64A7-4C2C-8159-0129B31EF6CC}"/>
                </a:ext>
              </a:extLst>
            </p:cNvPr>
            <p:cNvSpPr/>
            <p:nvPr/>
          </p:nvSpPr>
          <p:spPr bwMode="auto">
            <a:xfrm>
              <a:off x="2543175" y="65088"/>
              <a:ext cx="322263" cy="309563"/>
            </a:xfrm>
            <a:custGeom>
              <a:gdLst>
                <a:gd name="T0" fmla="*/ 249 w 404"/>
                <a:gd name="T1" fmla="*/ 20 h 389"/>
                <a:gd name="T2" fmla="*/ 249 w 404"/>
                <a:gd name="T3" fmla="*/ 20 h 389"/>
                <a:gd name="T4" fmla="*/ 239 w 404"/>
                <a:gd name="T5" fmla="*/ 11 h 389"/>
                <a:gd name="T6" fmla="*/ 228 w 404"/>
                <a:gd name="T7" fmla="*/ 5 h 389"/>
                <a:gd name="T8" fmla="*/ 215 w 404"/>
                <a:gd name="T9" fmla="*/ 1 h 389"/>
                <a:gd name="T10" fmla="*/ 203 w 404"/>
                <a:gd name="T11" fmla="*/ 0 h 389"/>
                <a:gd name="T12" fmla="*/ 203 w 404"/>
                <a:gd name="T13" fmla="*/ 0 h 389"/>
                <a:gd name="T14" fmla="*/ 189 w 404"/>
                <a:gd name="T15" fmla="*/ 1 h 389"/>
                <a:gd name="T16" fmla="*/ 177 w 404"/>
                <a:gd name="T17" fmla="*/ 5 h 389"/>
                <a:gd name="T18" fmla="*/ 166 w 404"/>
                <a:gd name="T19" fmla="*/ 11 h 389"/>
                <a:gd name="T20" fmla="*/ 156 w 404"/>
                <a:gd name="T21" fmla="*/ 20 h 389"/>
                <a:gd name="T22" fmla="*/ 0 w 404"/>
                <a:gd name="T23" fmla="*/ 175 h 389"/>
                <a:gd name="T24" fmla="*/ 0 w 404"/>
                <a:gd name="T25" fmla="*/ 354 h 389"/>
                <a:gd name="T26" fmla="*/ 0 w 404"/>
                <a:gd name="T27" fmla="*/ 354 h 389"/>
                <a:gd name="T28" fmla="*/ 1 w 404"/>
                <a:gd name="T29" fmla="*/ 360 h 389"/>
                <a:gd name="T30" fmla="*/ 2 w 404"/>
                <a:gd name="T31" fmla="*/ 367 h 389"/>
                <a:gd name="T32" fmla="*/ 6 w 404"/>
                <a:gd name="T33" fmla="*/ 373 h 389"/>
                <a:gd name="T34" fmla="*/ 10 w 404"/>
                <a:gd name="T35" fmla="*/ 378 h 389"/>
                <a:gd name="T36" fmla="*/ 16 w 404"/>
                <a:gd name="T37" fmla="*/ 383 h 389"/>
                <a:gd name="T38" fmla="*/ 21 w 404"/>
                <a:gd name="T39" fmla="*/ 385 h 389"/>
                <a:gd name="T40" fmla="*/ 29 w 404"/>
                <a:gd name="T41" fmla="*/ 388 h 389"/>
                <a:gd name="T42" fmla="*/ 35 w 404"/>
                <a:gd name="T43" fmla="*/ 389 h 389"/>
                <a:gd name="T44" fmla="*/ 122 w 404"/>
                <a:gd name="T45" fmla="*/ 389 h 389"/>
                <a:gd name="T46" fmla="*/ 122 w 404"/>
                <a:gd name="T47" fmla="*/ 283 h 389"/>
                <a:gd name="T48" fmla="*/ 122 w 404"/>
                <a:gd name="T49" fmla="*/ 283 h 389"/>
                <a:gd name="T50" fmla="*/ 122 w 404"/>
                <a:gd name="T51" fmla="*/ 278 h 389"/>
                <a:gd name="T52" fmla="*/ 123 w 404"/>
                <a:gd name="T53" fmla="*/ 275 h 389"/>
                <a:gd name="T54" fmla="*/ 126 w 404"/>
                <a:gd name="T55" fmla="*/ 271 h 389"/>
                <a:gd name="T56" fmla="*/ 128 w 404"/>
                <a:gd name="T57" fmla="*/ 267 h 389"/>
                <a:gd name="T58" fmla="*/ 132 w 404"/>
                <a:gd name="T59" fmla="*/ 264 h 389"/>
                <a:gd name="T60" fmla="*/ 136 w 404"/>
                <a:gd name="T61" fmla="*/ 262 h 389"/>
                <a:gd name="T62" fmla="*/ 140 w 404"/>
                <a:gd name="T63" fmla="*/ 261 h 389"/>
                <a:gd name="T64" fmla="*/ 145 w 404"/>
                <a:gd name="T65" fmla="*/ 259 h 389"/>
                <a:gd name="T66" fmla="*/ 259 w 404"/>
                <a:gd name="T67" fmla="*/ 259 h 389"/>
                <a:gd name="T68" fmla="*/ 259 w 404"/>
                <a:gd name="T69" fmla="*/ 259 h 389"/>
                <a:gd name="T70" fmla="*/ 264 w 404"/>
                <a:gd name="T71" fmla="*/ 261 h 389"/>
                <a:gd name="T72" fmla="*/ 268 w 404"/>
                <a:gd name="T73" fmla="*/ 262 h 389"/>
                <a:gd name="T74" fmla="*/ 272 w 404"/>
                <a:gd name="T75" fmla="*/ 264 h 389"/>
                <a:gd name="T76" fmla="*/ 276 w 404"/>
                <a:gd name="T77" fmla="*/ 267 h 389"/>
                <a:gd name="T78" fmla="*/ 278 w 404"/>
                <a:gd name="T79" fmla="*/ 271 h 389"/>
                <a:gd name="T80" fmla="*/ 281 w 404"/>
                <a:gd name="T81" fmla="*/ 275 h 389"/>
                <a:gd name="T82" fmla="*/ 282 w 404"/>
                <a:gd name="T83" fmla="*/ 278 h 389"/>
                <a:gd name="T84" fmla="*/ 283 w 404"/>
                <a:gd name="T85" fmla="*/ 283 h 389"/>
                <a:gd name="T86" fmla="*/ 283 w 404"/>
                <a:gd name="T87" fmla="*/ 389 h 389"/>
                <a:gd name="T88" fmla="*/ 369 w 404"/>
                <a:gd name="T89" fmla="*/ 389 h 389"/>
                <a:gd name="T90" fmla="*/ 369 w 404"/>
                <a:gd name="T91" fmla="*/ 389 h 389"/>
                <a:gd name="T92" fmla="*/ 376 w 404"/>
                <a:gd name="T93" fmla="*/ 388 h 389"/>
                <a:gd name="T94" fmla="*/ 383 w 404"/>
                <a:gd name="T95" fmla="*/ 385 h 389"/>
                <a:gd name="T96" fmla="*/ 389 w 404"/>
                <a:gd name="T97" fmla="*/ 383 h 389"/>
                <a:gd name="T98" fmla="*/ 394 w 404"/>
                <a:gd name="T99" fmla="*/ 378 h 389"/>
                <a:gd name="T100" fmla="*/ 398 w 404"/>
                <a:gd name="T101" fmla="*/ 373 h 389"/>
                <a:gd name="T102" fmla="*/ 402 w 404"/>
                <a:gd name="T103" fmla="*/ 367 h 389"/>
                <a:gd name="T104" fmla="*/ 403 w 404"/>
                <a:gd name="T105" fmla="*/ 360 h 389"/>
                <a:gd name="T106" fmla="*/ 404 w 404"/>
                <a:gd name="T107" fmla="*/ 354 h 389"/>
                <a:gd name="T108" fmla="*/ 404 w 404"/>
                <a:gd name="T109" fmla="*/ 175 h 389"/>
                <a:gd name="T110" fmla="*/ 249 w 404"/>
                <a:gd name="T111" fmla="*/ 20 h 38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402" h="389">
                  <a:moveTo>
                    <a:pt x="249" y="20"/>
                  </a:moveTo>
                  <a:lnTo>
                    <a:pt x="249" y="20"/>
                  </a:lnTo>
                  <a:lnTo>
                    <a:pt x="239" y="11"/>
                  </a:lnTo>
                  <a:lnTo>
                    <a:pt x="228" y="5"/>
                  </a:lnTo>
                  <a:lnTo>
                    <a:pt x="215" y="1"/>
                  </a:lnTo>
                  <a:lnTo>
                    <a:pt x="203" y="0"/>
                  </a:lnTo>
                  <a:lnTo>
                    <a:pt x="203" y="0"/>
                  </a:lnTo>
                  <a:lnTo>
                    <a:pt x="189" y="1"/>
                  </a:lnTo>
                  <a:lnTo>
                    <a:pt x="177" y="5"/>
                  </a:lnTo>
                  <a:lnTo>
                    <a:pt x="166" y="11"/>
                  </a:lnTo>
                  <a:lnTo>
                    <a:pt x="156" y="20"/>
                  </a:lnTo>
                  <a:lnTo>
                    <a:pt x="0" y="175"/>
                  </a:lnTo>
                  <a:lnTo>
                    <a:pt x="0" y="354"/>
                  </a:lnTo>
                  <a:lnTo>
                    <a:pt x="0" y="354"/>
                  </a:lnTo>
                  <a:lnTo>
                    <a:pt x="1" y="360"/>
                  </a:lnTo>
                  <a:lnTo>
                    <a:pt x="2" y="367"/>
                  </a:lnTo>
                  <a:lnTo>
                    <a:pt x="6" y="373"/>
                  </a:lnTo>
                  <a:lnTo>
                    <a:pt x="10" y="378"/>
                  </a:lnTo>
                  <a:lnTo>
                    <a:pt x="16" y="383"/>
                  </a:lnTo>
                  <a:lnTo>
                    <a:pt x="21" y="385"/>
                  </a:lnTo>
                  <a:lnTo>
                    <a:pt x="29" y="388"/>
                  </a:lnTo>
                  <a:lnTo>
                    <a:pt x="35" y="389"/>
                  </a:lnTo>
                  <a:lnTo>
                    <a:pt x="122" y="389"/>
                  </a:lnTo>
                  <a:lnTo>
                    <a:pt x="122" y="283"/>
                  </a:lnTo>
                  <a:lnTo>
                    <a:pt x="122" y="283"/>
                  </a:lnTo>
                  <a:lnTo>
                    <a:pt x="122" y="278"/>
                  </a:lnTo>
                  <a:lnTo>
                    <a:pt x="123" y="275"/>
                  </a:lnTo>
                  <a:lnTo>
                    <a:pt x="126" y="271"/>
                  </a:lnTo>
                  <a:lnTo>
                    <a:pt x="128" y="267"/>
                  </a:lnTo>
                  <a:lnTo>
                    <a:pt x="132" y="264"/>
                  </a:lnTo>
                  <a:lnTo>
                    <a:pt x="136" y="262"/>
                  </a:lnTo>
                  <a:lnTo>
                    <a:pt x="140" y="261"/>
                  </a:lnTo>
                  <a:lnTo>
                    <a:pt x="145" y="259"/>
                  </a:lnTo>
                  <a:lnTo>
                    <a:pt x="259" y="259"/>
                  </a:lnTo>
                  <a:lnTo>
                    <a:pt x="259" y="259"/>
                  </a:lnTo>
                  <a:lnTo>
                    <a:pt x="264" y="261"/>
                  </a:lnTo>
                  <a:lnTo>
                    <a:pt x="268" y="262"/>
                  </a:lnTo>
                  <a:lnTo>
                    <a:pt x="272" y="264"/>
                  </a:lnTo>
                  <a:lnTo>
                    <a:pt x="276" y="267"/>
                  </a:lnTo>
                  <a:lnTo>
                    <a:pt x="278" y="271"/>
                  </a:lnTo>
                  <a:lnTo>
                    <a:pt x="281" y="275"/>
                  </a:lnTo>
                  <a:lnTo>
                    <a:pt x="282" y="278"/>
                  </a:lnTo>
                  <a:lnTo>
                    <a:pt x="283" y="283"/>
                  </a:lnTo>
                  <a:lnTo>
                    <a:pt x="283" y="389"/>
                  </a:lnTo>
                  <a:lnTo>
                    <a:pt x="369" y="389"/>
                  </a:lnTo>
                  <a:lnTo>
                    <a:pt x="369" y="389"/>
                  </a:lnTo>
                  <a:lnTo>
                    <a:pt x="376" y="388"/>
                  </a:lnTo>
                  <a:lnTo>
                    <a:pt x="383" y="385"/>
                  </a:lnTo>
                  <a:lnTo>
                    <a:pt x="389" y="383"/>
                  </a:lnTo>
                  <a:lnTo>
                    <a:pt x="394" y="378"/>
                  </a:lnTo>
                  <a:lnTo>
                    <a:pt x="398" y="373"/>
                  </a:lnTo>
                  <a:lnTo>
                    <a:pt x="402" y="367"/>
                  </a:lnTo>
                  <a:lnTo>
                    <a:pt x="403" y="360"/>
                  </a:lnTo>
                  <a:lnTo>
                    <a:pt x="404" y="354"/>
                  </a:lnTo>
                  <a:lnTo>
                    <a:pt x="404" y="175"/>
                  </a:lnTo>
                  <a:lnTo>
                    <a:pt x="249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19" name="Freeform 137">
            <a:extLst>
              <a:ext uri="{FF2B5EF4-FFF2-40B4-BE49-F238E27FC236}">
                <a16:creationId xmlns:a16="http://schemas.microsoft.com/office/drawing/2014/main" id="{B03A1812-7AAF-6DA4-81EA-9078E3F2BA5F}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6991562" y="2829636"/>
            <a:ext cx="537400" cy="351802"/>
          </a:xfrm>
          <a:custGeom>
            <a:gdLst>
              <a:gd name="T0" fmla="*/ 112 w 128"/>
              <a:gd name="T1" fmla="*/ 0 h 84"/>
              <a:gd name="T2" fmla="*/ 16 w 128"/>
              <a:gd name="T3" fmla="*/ 0 h 84"/>
              <a:gd name="T4" fmla="*/ 0 w 128"/>
              <a:gd name="T5" fmla="*/ 16 h 84"/>
              <a:gd name="T6" fmla="*/ 0 w 128"/>
              <a:gd name="T7" fmla="*/ 68 h 84"/>
              <a:gd name="T8" fmla="*/ 16 w 128"/>
              <a:gd name="T9" fmla="*/ 84 h 84"/>
              <a:gd name="T10" fmla="*/ 112 w 128"/>
              <a:gd name="T11" fmla="*/ 84 h 84"/>
              <a:gd name="T12" fmla="*/ 128 w 128"/>
              <a:gd name="T13" fmla="*/ 68 h 84"/>
              <a:gd name="T14" fmla="*/ 128 w 128"/>
              <a:gd name="T15" fmla="*/ 16 h 84"/>
              <a:gd name="T16" fmla="*/ 112 w 128"/>
              <a:gd name="T17" fmla="*/ 0 h 84"/>
              <a:gd name="T18" fmla="*/ 8 w 128"/>
              <a:gd name="T19" fmla="*/ 21 h 84"/>
              <a:gd name="T20" fmla="*/ 36 w 128"/>
              <a:gd name="T21" fmla="*/ 42 h 84"/>
              <a:gd name="T22" fmla="*/ 8 w 128"/>
              <a:gd name="T23" fmla="*/ 63 h 84"/>
              <a:gd name="T24" fmla="*/ 8 w 128"/>
              <a:gd name="T25" fmla="*/ 21 h 84"/>
              <a:gd name="T26" fmla="*/ 120 w 128"/>
              <a:gd name="T27" fmla="*/ 68 h 84"/>
              <a:gd name="T28" fmla="*/ 112 w 128"/>
              <a:gd name="T29" fmla="*/ 76 h 84"/>
              <a:gd name="T30" fmla="*/ 16 w 128"/>
              <a:gd name="T31" fmla="*/ 76 h 84"/>
              <a:gd name="T32" fmla="*/ 8 w 128"/>
              <a:gd name="T33" fmla="*/ 68 h 84"/>
              <a:gd name="T34" fmla="*/ 40 w 128"/>
              <a:gd name="T35" fmla="*/ 45 h 84"/>
              <a:gd name="T36" fmla="*/ 57 w 128"/>
              <a:gd name="T37" fmla="*/ 58 h 84"/>
              <a:gd name="T38" fmla="*/ 64 w 128"/>
              <a:gd name="T39" fmla="*/ 60 h 84"/>
              <a:gd name="T40" fmla="*/ 71 w 128"/>
              <a:gd name="T41" fmla="*/ 58 h 84"/>
              <a:gd name="T42" fmla="*/ 89 w 128"/>
              <a:gd name="T43" fmla="*/ 45 h 84"/>
              <a:gd name="T44" fmla="*/ 120 w 128"/>
              <a:gd name="T45" fmla="*/ 68 h 84"/>
              <a:gd name="T46" fmla="*/ 120 w 128"/>
              <a:gd name="T47" fmla="*/ 63 h 84"/>
              <a:gd name="T48" fmla="*/ 92 w 128"/>
              <a:gd name="T49" fmla="*/ 42 h 84"/>
              <a:gd name="T50" fmla="*/ 120 w 128"/>
              <a:gd name="T51" fmla="*/ 21 h 84"/>
              <a:gd name="T52" fmla="*/ 120 w 128"/>
              <a:gd name="T53" fmla="*/ 63 h 84"/>
              <a:gd name="T54" fmla="*/ 69 w 128"/>
              <a:gd name="T55" fmla="*/ 54 h 84"/>
              <a:gd name="T56" fmla="*/ 64 w 128"/>
              <a:gd name="T57" fmla="*/ 56 h 84"/>
              <a:gd name="T58" fmla="*/ 59 w 128"/>
              <a:gd name="T59" fmla="*/ 54 h 84"/>
              <a:gd name="T60" fmla="*/ 43 w 128"/>
              <a:gd name="T61" fmla="*/ 42 h 84"/>
              <a:gd name="T62" fmla="*/ 40 w 128"/>
              <a:gd name="T63" fmla="*/ 40 h 84"/>
              <a:gd name="T64" fmla="*/ 8 w 128"/>
              <a:gd name="T65" fmla="*/ 16 h 84"/>
              <a:gd name="T66" fmla="*/ 8 w 128"/>
              <a:gd name="T67" fmla="*/ 16 h 84"/>
              <a:gd name="T68" fmla="*/ 16 w 128"/>
              <a:gd name="T69" fmla="*/ 8 h 84"/>
              <a:gd name="T70" fmla="*/ 112 w 128"/>
              <a:gd name="T71" fmla="*/ 8 h 84"/>
              <a:gd name="T72" fmla="*/ 120 w 128"/>
              <a:gd name="T73" fmla="*/ 16 h 84"/>
              <a:gd name="T74" fmla="*/ 69 w 128"/>
              <a:gd name="T75" fmla="*/ 54 h 8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28" h="84">
                <a:moveTo>
                  <a:pt x="112" y="0"/>
                </a:moveTo>
                <a:cubicBezTo>
                  <a:pt x="16" y="0"/>
                  <a:pt x="16" y="0"/>
                  <a:pt x="16" y="0"/>
                </a:cubicBezTo>
                <a:cubicBezTo>
                  <a:pt x="7" y="0"/>
                  <a:pt x="0" y="7"/>
                  <a:pt x="0" y="16"/>
                </a:cubicBezTo>
                <a:cubicBezTo>
                  <a:pt x="0" y="68"/>
                  <a:pt x="0" y="68"/>
                  <a:pt x="0" y="68"/>
                </a:cubicBezTo>
                <a:cubicBezTo>
                  <a:pt x="0" y="77"/>
                  <a:pt x="7" y="84"/>
                  <a:pt x="16" y="84"/>
                </a:cubicBezTo>
                <a:cubicBezTo>
                  <a:pt x="112" y="84"/>
                  <a:pt x="112" y="84"/>
                  <a:pt x="112" y="84"/>
                </a:cubicBezTo>
                <a:cubicBezTo>
                  <a:pt x="121" y="84"/>
                  <a:pt x="128" y="77"/>
                  <a:pt x="128" y="68"/>
                </a:cubicBezTo>
                <a:cubicBezTo>
                  <a:pt x="128" y="16"/>
                  <a:pt x="128" y="16"/>
                  <a:pt x="128" y="16"/>
                </a:cubicBezTo>
                <a:cubicBezTo>
                  <a:pt x="128" y="7"/>
                  <a:pt x="121" y="0"/>
                  <a:pt x="112" y="0"/>
                </a:cubicBezTo>
                <a:moveTo>
                  <a:pt x="8" y="21"/>
                </a:moveTo>
                <a:cubicBezTo>
                  <a:pt x="36" y="42"/>
                  <a:pt x="36" y="42"/>
                  <a:pt x="36" y="42"/>
                </a:cubicBezTo>
                <a:cubicBezTo>
                  <a:pt x="8" y="63"/>
                  <a:pt x="8" y="63"/>
                  <a:pt x="8" y="63"/>
                </a:cubicBezTo>
                <a:lnTo>
                  <a:pt x="8" y="21"/>
                </a:lnTo>
                <a:close/>
                <a:moveTo>
                  <a:pt x="120" y="68"/>
                </a:moveTo>
                <a:cubicBezTo>
                  <a:pt x="120" y="72"/>
                  <a:pt x="117" y="76"/>
                  <a:pt x="112" y="76"/>
                </a:cubicBezTo>
                <a:cubicBezTo>
                  <a:pt x="16" y="76"/>
                  <a:pt x="16" y="76"/>
                  <a:pt x="16" y="76"/>
                </a:cubicBezTo>
                <a:cubicBezTo>
                  <a:pt x="12" y="76"/>
                  <a:pt x="8" y="72"/>
                  <a:pt x="8" y="68"/>
                </a:cubicBezTo>
                <a:cubicBezTo>
                  <a:pt x="40" y="45"/>
                  <a:pt x="40" y="45"/>
                  <a:pt x="40" y="45"/>
                </a:cubicBezTo>
                <a:cubicBezTo>
                  <a:pt x="57" y="58"/>
                  <a:pt x="57" y="58"/>
                  <a:pt x="57" y="58"/>
                </a:cubicBezTo>
                <a:cubicBezTo>
                  <a:pt x="59" y="59"/>
                  <a:pt x="62" y="60"/>
                  <a:pt x="64" y="60"/>
                </a:cubicBezTo>
                <a:cubicBezTo>
                  <a:pt x="67" y="60"/>
                  <a:pt x="69" y="59"/>
                  <a:pt x="71" y="58"/>
                </a:cubicBezTo>
                <a:cubicBezTo>
                  <a:pt x="89" y="45"/>
                  <a:pt x="89" y="45"/>
                  <a:pt x="89" y="45"/>
                </a:cubicBezTo>
                <a:lnTo>
                  <a:pt x="120" y="68"/>
                </a:lnTo>
                <a:close/>
                <a:moveTo>
                  <a:pt x="120" y="63"/>
                </a:moveTo>
                <a:cubicBezTo>
                  <a:pt x="92" y="42"/>
                  <a:pt x="92" y="42"/>
                  <a:pt x="92" y="42"/>
                </a:cubicBezTo>
                <a:cubicBezTo>
                  <a:pt x="120" y="21"/>
                  <a:pt x="120" y="21"/>
                  <a:pt x="120" y="21"/>
                </a:cubicBezTo>
                <a:lnTo>
                  <a:pt x="120" y="63"/>
                </a:lnTo>
                <a:close/>
                <a:moveTo>
                  <a:pt x="69" y="54"/>
                </a:moveTo>
                <a:cubicBezTo>
                  <a:pt x="68" y="55"/>
                  <a:pt x="66" y="56"/>
                  <a:pt x="64" y="56"/>
                </a:cubicBezTo>
                <a:cubicBezTo>
                  <a:pt x="62" y="56"/>
                  <a:pt x="61" y="55"/>
                  <a:pt x="59" y="54"/>
                </a:cubicBezTo>
                <a:cubicBezTo>
                  <a:pt x="43" y="42"/>
                  <a:pt x="43" y="42"/>
                  <a:pt x="43" y="42"/>
                </a:cubicBezTo>
                <a:cubicBezTo>
                  <a:pt x="40" y="40"/>
                  <a:pt x="40" y="40"/>
                  <a:pt x="40" y="40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2"/>
                  <a:pt x="12" y="8"/>
                  <a:pt x="16" y="8"/>
                </a:cubicBezTo>
                <a:cubicBezTo>
                  <a:pt x="112" y="8"/>
                  <a:pt x="112" y="8"/>
                  <a:pt x="112" y="8"/>
                </a:cubicBezTo>
                <a:cubicBezTo>
                  <a:pt x="117" y="8"/>
                  <a:pt x="120" y="12"/>
                  <a:pt x="120" y="16"/>
                </a:cubicBezTo>
                <a:lnTo>
                  <a:pt x="69" y="54"/>
                </a:lnTo>
                <a:close/>
              </a:path>
            </a:pathLst>
          </a:custGeom>
          <a:solidFill>
            <a:srgbClr val="42424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0" name="文本框 81">
            <a:extLst>
              <a:ext uri="{FF2B5EF4-FFF2-40B4-BE49-F238E27FC236}">
                <a16:creationId xmlns:a16="http://schemas.microsoft.com/office/drawing/2014/main" id="{835FF1E3-60F6-E0A2-E73F-C05A0E41E44D}"/>
              </a:ext>
            </a:extLst>
          </p:cNvPr>
          <p:cNvSpPr txBox="1"/>
          <p:nvPr userDrawn="1"/>
        </p:nvSpPr>
        <p:spPr>
          <a:xfrm>
            <a:off x="2228760" y="3051897"/>
            <a:ext cx="387798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72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感谢聆听</a:t>
            </a:r>
          </a:p>
        </p:txBody>
      </p:sp>
    </p:spTree>
    <p:extLst>
      <p:ext uri="{BB962C8B-B14F-4D97-AF65-F5344CB8AC3E}">
        <p14:creationId xmlns:p14="http://schemas.microsoft.com/office/powerpoint/2010/main" val="359964398"/>
      </p:ext>
    </p:extLst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45558" y="306389"/>
            <a:ext cx="10779798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22" name="Freeform 22">
            <a:extLst>
              <a:ext uri="{FF2B5EF4-FFF2-40B4-BE49-F238E27FC236}">
                <a16:creationId xmlns:a16="http://schemas.microsoft.com/office/drawing/2014/main" id="{BF12C5F9-AEF0-5554-A5FD-525490AD255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4433691" y="3856250"/>
            <a:ext cx="512762" cy="458557"/>
          </a:xfrm>
          <a:custGeom>
            <a:gdLst>
              <a:gd name="T0" fmla="*/ 2147483646 w 68"/>
              <a:gd name="T1" fmla="*/ 2147483646 h 59"/>
              <a:gd name="T2" fmla="*/ 2147483646 w 68"/>
              <a:gd name="T3" fmla="*/ 2147483646 h 59"/>
              <a:gd name="T4" fmla="*/ 2147483646 w 68"/>
              <a:gd name="T5" fmla="*/ 2147483646 h 59"/>
              <a:gd name="T6" fmla="*/ 2147483646 w 68"/>
              <a:gd name="T7" fmla="*/ 2147483646 h 59"/>
              <a:gd name="T8" fmla="*/ 2147483646 w 68"/>
              <a:gd name="T9" fmla="*/ 2147483646 h 59"/>
              <a:gd name="T10" fmla="*/ 2147483646 w 68"/>
              <a:gd name="T11" fmla="*/ 2147483646 h 59"/>
              <a:gd name="T12" fmla="*/ 2147483646 w 68"/>
              <a:gd name="T13" fmla="*/ 2147483646 h 59"/>
              <a:gd name="T14" fmla="*/ 2147483646 w 68"/>
              <a:gd name="T15" fmla="*/ 2147483646 h 59"/>
              <a:gd name="T16" fmla="*/ 2147483646 w 68"/>
              <a:gd name="T17" fmla="*/ 2147483646 h 59"/>
              <a:gd name="T18" fmla="*/ 2147483646 w 68"/>
              <a:gd name="T19" fmla="*/ 2147483646 h 59"/>
              <a:gd name="T20" fmla="*/ 0 w 68"/>
              <a:gd name="T21" fmla="*/ 2147483646 h 59"/>
              <a:gd name="T22" fmla="*/ 0 w 68"/>
              <a:gd name="T23" fmla="*/ 2147483646 h 59"/>
              <a:gd name="T24" fmla="*/ 2147483646 w 68"/>
              <a:gd name="T25" fmla="*/ 2147483646 h 59"/>
              <a:gd name="T26" fmla="*/ 2147483646 w 68"/>
              <a:gd name="T27" fmla="*/ 2147483646 h 59"/>
              <a:gd name="T28" fmla="*/ 2147483646 w 68"/>
              <a:gd name="T29" fmla="*/ 0 h 59"/>
              <a:gd name="T30" fmla="*/ 2147483646 w 68"/>
              <a:gd name="T31" fmla="*/ 2147483646 h 59"/>
              <a:gd name="T32" fmla="*/ 2147483646 w 68"/>
              <a:gd name="T33" fmla="*/ 2147483646 h 59"/>
              <a:gd name="T34" fmla="*/ 2147483646 w 68"/>
              <a:gd name="T35" fmla="*/ 2147483646 h 59"/>
              <a:gd name="T36" fmla="*/ 2147483646 w 68"/>
              <a:gd name="T37" fmla="*/ 2147483646 h 59"/>
              <a:gd name="T38" fmla="*/ 2147483646 w 68"/>
              <a:gd name="T39" fmla="*/ 2147483646 h 59"/>
              <a:gd name="T40" fmla="*/ 2147483646 w 68"/>
              <a:gd name="T41" fmla="*/ 2147483646 h 59"/>
              <a:gd name="T42" fmla="*/ 2147483646 w 68"/>
              <a:gd name="T43" fmla="*/ 2147483646 h 59"/>
              <a:gd name="T44" fmla="*/ 2147483646 w 68"/>
              <a:gd name="T45" fmla="*/ 2147483646 h 59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</a:gdLst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0" t="0" r="r" b="b"/>
            <a:pathLst>
              <a:path w="68" h="59">
                <a:moveTo>
                  <a:pt x="68" y="24"/>
                </a:moveTo>
                <a:cubicBezTo>
                  <a:pt x="68" y="27"/>
                  <a:pt x="66" y="29"/>
                  <a:pt x="64" y="29"/>
                </a:cubicBezTo>
                <a:cubicBezTo>
                  <a:pt x="64" y="43"/>
                  <a:pt x="64" y="43"/>
                  <a:pt x="64" y="43"/>
                </a:cubicBezTo>
                <a:cubicBezTo>
                  <a:pt x="64" y="46"/>
                  <a:pt x="61" y="48"/>
                  <a:pt x="59" y="48"/>
                </a:cubicBezTo>
                <a:cubicBezTo>
                  <a:pt x="52" y="43"/>
                  <a:pt x="41" y="35"/>
                  <a:pt x="28" y="34"/>
                </a:cubicBezTo>
                <a:cubicBezTo>
                  <a:pt x="23" y="35"/>
                  <a:pt x="22" y="41"/>
                  <a:pt x="25" y="44"/>
                </a:cubicBezTo>
                <a:cubicBezTo>
                  <a:pt x="22" y="48"/>
                  <a:pt x="26" y="51"/>
                  <a:pt x="30" y="54"/>
                </a:cubicBezTo>
                <a:cubicBezTo>
                  <a:pt x="27" y="59"/>
                  <a:pt x="17" y="59"/>
                  <a:pt x="14" y="56"/>
                </a:cubicBezTo>
                <a:cubicBezTo>
                  <a:pt x="12" y="49"/>
                  <a:pt x="8" y="42"/>
                  <a:pt x="11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3" y="34"/>
                  <a:pt x="0" y="31"/>
                  <a:pt x="0" y="27"/>
                </a:cubicBezTo>
                <a:cubicBezTo>
                  <a:pt x="0" y="20"/>
                  <a:pt x="0" y="20"/>
                  <a:pt x="0" y="20"/>
                </a:cubicBezTo>
                <a:cubicBezTo>
                  <a:pt x="0" y="17"/>
                  <a:pt x="3" y="14"/>
                  <a:pt x="7" y="14"/>
                </a:cubicBezTo>
                <a:cubicBezTo>
                  <a:pt x="25" y="14"/>
                  <a:pt x="25" y="14"/>
                  <a:pt x="25" y="14"/>
                </a:cubicBezTo>
                <a:cubicBezTo>
                  <a:pt x="39" y="14"/>
                  <a:pt x="51" y="6"/>
                  <a:pt x="59" y="0"/>
                </a:cubicBezTo>
                <a:cubicBezTo>
                  <a:pt x="61" y="0"/>
                  <a:pt x="64" y="2"/>
                  <a:pt x="64" y="4"/>
                </a:cubicBezTo>
                <a:cubicBezTo>
                  <a:pt x="64" y="19"/>
                  <a:pt x="64" y="19"/>
                  <a:pt x="64" y="19"/>
                </a:cubicBezTo>
                <a:cubicBezTo>
                  <a:pt x="66" y="19"/>
                  <a:pt x="68" y="21"/>
                  <a:pt x="68" y="24"/>
                </a:cubicBezTo>
                <a:close/>
                <a:moveTo>
                  <a:pt x="59" y="6"/>
                </a:moveTo>
                <a:cubicBezTo>
                  <a:pt x="49" y="13"/>
                  <a:pt x="39" y="18"/>
                  <a:pt x="30" y="19"/>
                </a:cubicBezTo>
                <a:cubicBezTo>
                  <a:pt x="30" y="29"/>
                  <a:pt x="30" y="29"/>
                  <a:pt x="30" y="29"/>
                </a:cubicBezTo>
                <a:cubicBezTo>
                  <a:pt x="39" y="30"/>
                  <a:pt x="49" y="34"/>
                  <a:pt x="59" y="42"/>
                </a:cubicBezTo>
                <a:lnTo>
                  <a:pt x="59" y="6"/>
                </a:lnTo>
                <a:close/>
              </a:path>
            </a:pathLst>
          </a:custGeom>
          <a:solidFill>
            <a:srgbClr val="0067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tx1"/>
              </a:solidFill>
              <a:latin typeface="Impact" panose="020b0806030902050204" pitchFamily="34" charset="0"/>
            </a:endParaRPr>
          </a:p>
        </p:txBody>
      </p:sp>
      <p:sp>
        <p:nvSpPr>
          <p:cNvPr id="23" name="Freeform 37">
            <a:extLst>
              <a:ext uri="{FF2B5EF4-FFF2-40B4-BE49-F238E27FC236}">
                <a16:creationId xmlns:a16="http://schemas.microsoft.com/office/drawing/2014/main" id="{0BD3C14B-1B61-91B7-8B6E-E581D9B78932}"/>
              </a:ext>
            </a:extLst>
          </p:cNvPr>
          <p:cNvSpPr/>
          <p:nvPr userDrawn="1"/>
        </p:nvSpPr>
        <p:spPr bwMode="auto">
          <a:xfrm>
            <a:off x="4451979" y="1190095"/>
            <a:ext cx="512762" cy="458558"/>
          </a:xfrm>
          <a:custGeom>
            <a:gdLst>
              <a:gd name="T0" fmla="*/ 2147483646 w 68"/>
              <a:gd name="T1" fmla="*/ 2147483646 h 59"/>
              <a:gd name="T2" fmla="*/ 2147483646 w 68"/>
              <a:gd name="T3" fmla="*/ 2147483646 h 59"/>
              <a:gd name="T4" fmla="*/ 2147483646 w 68"/>
              <a:gd name="T5" fmla="*/ 2147483646 h 59"/>
              <a:gd name="T6" fmla="*/ 2147483646 w 68"/>
              <a:gd name="T7" fmla="*/ 2147483646 h 59"/>
              <a:gd name="T8" fmla="*/ 2147483646 w 68"/>
              <a:gd name="T9" fmla="*/ 2147483646 h 59"/>
              <a:gd name="T10" fmla="*/ 2147483646 w 68"/>
              <a:gd name="T11" fmla="*/ 2147483646 h 59"/>
              <a:gd name="T12" fmla="*/ 2147483646 w 68"/>
              <a:gd name="T13" fmla="*/ 2147483646 h 59"/>
              <a:gd name="T14" fmla="*/ 2147483646 w 68"/>
              <a:gd name="T15" fmla="*/ 2147483646 h 59"/>
              <a:gd name="T16" fmla="*/ 0 w 68"/>
              <a:gd name="T17" fmla="*/ 2147483646 h 59"/>
              <a:gd name="T18" fmla="*/ 2147483646 w 68"/>
              <a:gd name="T19" fmla="*/ 0 h 59"/>
              <a:gd name="T20" fmla="*/ 2147483646 w 68"/>
              <a:gd name="T21" fmla="*/ 2147483646 h 59"/>
              <a:gd name="T22" fmla="*/ 2147483646 w 68"/>
              <a:gd name="T23" fmla="*/ 2147483646 h 59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68" h="59">
                <a:moveTo>
                  <a:pt x="34" y="49"/>
                </a:moveTo>
                <a:cubicBezTo>
                  <a:pt x="33" y="49"/>
                  <a:pt x="31" y="49"/>
                  <a:pt x="29" y="49"/>
                </a:cubicBezTo>
                <a:cubicBezTo>
                  <a:pt x="24" y="53"/>
                  <a:pt x="18" y="56"/>
                  <a:pt x="11" y="58"/>
                </a:cubicBezTo>
                <a:cubicBezTo>
                  <a:pt x="10" y="58"/>
                  <a:pt x="9" y="59"/>
                  <a:pt x="7" y="59"/>
                </a:cubicBezTo>
                <a:cubicBezTo>
                  <a:pt x="6" y="59"/>
                  <a:pt x="6" y="58"/>
                  <a:pt x="5" y="57"/>
                </a:cubicBezTo>
                <a:cubicBezTo>
                  <a:pt x="5" y="57"/>
                  <a:pt x="5" y="57"/>
                  <a:pt x="5" y="57"/>
                </a:cubicBezTo>
                <a:cubicBezTo>
                  <a:pt x="5" y="56"/>
                  <a:pt x="6" y="56"/>
                  <a:pt x="6" y="55"/>
                </a:cubicBezTo>
                <a:cubicBezTo>
                  <a:pt x="9" y="52"/>
                  <a:pt x="11" y="50"/>
                  <a:pt x="13" y="44"/>
                </a:cubicBezTo>
                <a:cubicBezTo>
                  <a:pt x="5" y="39"/>
                  <a:pt x="0" y="32"/>
                  <a:pt x="0" y="25"/>
                </a:cubicBezTo>
                <a:cubicBezTo>
                  <a:pt x="0" y="11"/>
                  <a:pt x="16" y="0"/>
                  <a:pt x="34" y="0"/>
                </a:cubicBezTo>
                <a:cubicBezTo>
                  <a:pt x="53" y="0"/>
                  <a:pt x="68" y="11"/>
                  <a:pt x="68" y="25"/>
                </a:cubicBezTo>
                <a:cubicBezTo>
                  <a:pt x="68" y="38"/>
                  <a:pt x="53" y="49"/>
                  <a:pt x="34" y="49"/>
                </a:cubicBezTo>
                <a:close/>
              </a:path>
            </a:pathLst>
          </a:custGeom>
          <a:solidFill>
            <a:srgbClr val="0067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tx1"/>
              </a:solidFill>
              <a:latin typeface="Impact" panose="020b0806030902050204" pitchFamily="34" charset="0"/>
            </a:endParaRP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EF9F5C87-60B1-054C-F116-D088366FF1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63695" y="1096513"/>
            <a:ext cx="5956346" cy="52120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80E73495-DD5B-49C0-47F6-2501150793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072331" y="1743386"/>
            <a:ext cx="6247710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9DC5167D-090F-6F1C-81F3-D1CC33E4EECE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5363695" y="3819674"/>
            <a:ext cx="5956346" cy="52120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5" name="Content Placeholder 3">
            <a:extLst>
              <a:ext uri="{FF2B5EF4-FFF2-40B4-BE49-F238E27FC236}">
                <a16:creationId xmlns:a16="http://schemas.microsoft.com/office/drawing/2014/main" id="{FDE21F4E-CCD8-35F7-9679-D4DD9E632D91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5072330" y="4466547"/>
            <a:ext cx="6247709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70" name="Group 69">
            <a:extLst>
              <a:ext uri="{FF2B5EF4-FFF2-40B4-BE49-F238E27FC236}">
                <a16:creationId xmlns:a16="http://schemas.microsoft.com/office/drawing/2014/main" id="{3DABDB24-4C0F-89E5-723A-5F54FE68E4A1}"/>
              </a:ext>
            </a:extLst>
          </p:cNvPr>
          <p:cNvGrpSpPr/>
          <p:nvPr userDrawn="1"/>
        </p:nvGrpSpPr>
        <p:grpSpPr>
          <a:xfrm>
            <a:off x="595313" y="2081276"/>
            <a:ext cx="3280977" cy="3124200"/>
            <a:chOff x="659321" y="2090420"/>
            <a:chExt cx="3280977" cy="3124200"/>
          </a:xfrm>
        </p:grpSpPr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8B910139-C92D-9B80-084E-7FD90968AFEB}"/>
                </a:ext>
              </a:extLst>
            </p:cNvPr>
            <p:cNvGrpSpPr/>
            <p:nvPr userDrawn="1"/>
          </p:nvGrpSpPr>
          <p:grpSpPr>
            <a:xfrm>
              <a:off x="659321" y="2090420"/>
              <a:ext cx="3280977" cy="3124200"/>
              <a:chOff x="659321" y="2090420"/>
              <a:chExt cx="3280977" cy="3124200"/>
            </a:xfrm>
          </p:grpSpPr>
          <p:grpSp>
            <p:nvGrpSpPr>
              <p:cNvPr id="28" name="Group 27">
                <a:extLst>
                  <a:ext uri="{FF2B5EF4-FFF2-40B4-BE49-F238E27FC236}">
                    <a16:creationId xmlns:a16="http://schemas.microsoft.com/office/drawing/2014/main" id="{F7E8A304-8975-A9FB-68FA-EA38EA65967A}"/>
                  </a:ext>
                </a:extLst>
              </p:cNvPr>
              <p:cNvGrpSpPr/>
              <p:nvPr userDrawn="1"/>
            </p:nvGrpSpPr>
            <p:grpSpPr>
              <a:xfrm>
                <a:off x="659321" y="2090420"/>
                <a:ext cx="3280977" cy="3124200"/>
                <a:chOff x="679641" y="1866900"/>
                <a:chExt cx="3280977" cy="3124200"/>
              </a:xfrm>
            </p:grpSpPr>
            <p:grpSp>
              <p:nvGrpSpPr>
                <p:cNvPr id="16" name="组合 14">
                  <a:extLst>
                    <a:ext uri="{FF2B5EF4-FFF2-40B4-BE49-F238E27FC236}">
                      <a16:creationId xmlns:a16="http://schemas.microsoft.com/office/drawing/2014/main" id="{27D58F36-20E4-F102-E2DB-3773E4C80975}"/>
                    </a:ext>
                  </a:extLst>
                </p:cNvPr>
                <p:cNvGrpSpPr/>
                <p:nvPr/>
              </p:nvGrpSpPr>
              <p:grpSpPr>
                <a:xfrm>
                  <a:off x="679641" y="1866900"/>
                  <a:ext cx="3280411" cy="2304663"/>
                  <a:chOff x="2362994" y="438944"/>
                  <a:chExt cx="4600575" cy="3232150"/>
                </a:xfrm>
                <a:solidFill>
                  <a:srgbClr val="0067B4"/>
                </a:solidFill>
              </p:grpSpPr>
              <p:sp>
                <p:nvSpPr>
                  <p:cNvPr id="50" name="圆角矩形 22">
                    <a:extLst>
                      <a:ext uri="{FF2B5EF4-FFF2-40B4-BE49-F238E27FC236}">
                        <a16:creationId xmlns:a16="http://schemas.microsoft.com/office/drawing/2014/main" id="{910E410C-337B-376A-9DA4-E9EE7A38C5EB}"/>
                      </a:ext>
                    </a:extLst>
                  </p:cNvPr>
                  <p:cNvSpPr/>
                  <p:nvPr/>
                </p:nvSpPr>
                <p:spPr>
                  <a:xfrm>
                    <a:off x="2362994" y="2680494"/>
                    <a:ext cx="1447800" cy="990600"/>
                  </a:xfrm>
                  <a:prstGeom prst="roundRect">
                    <a:avLst/>
                  </a:pr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51" name="圆角矩形 23">
                    <a:extLst>
                      <a:ext uri="{FF2B5EF4-FFF2-40B4-BE49-F238E27FC236}">
                        <a16:creationId xmlns:a16="http://schemas.microsoft.com/office/drawing/2014/main" id="{DA50CB4D-0CE9-6CFD-544F-099FBB19820E}"/>
                      </a:ext>
                    </a:extLst>
                  </p:cNvPr>
                  <p:cNvSpPr/>
                  <p:nvPr/>
                </p:nvSpPr>
                <p:spPr>
                  <a:xfrm>
                    <a:off x="5515769" y="438944"/>
                    <a:ext cx="1447800" cy="990600"/>
                  </a:xfrm>
                  <a:prstGeom prst="roundRect">
                    <a:avLst/>
                  </a:pr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52" name="圆角矩形 24">
                    <a:extLst>
                      <a:ext uri="{FF2B5EF4-FFF2-40B4-BE49-F238E27FC236}">
                        <a16:creationId xmlns:a16="http://schemas.microsoft.com/office/drawing/2014/main" id="{2D4DB3F4-96DD-DC88-DFAA-EC74C7C5309A}"/>
                      </a:ext>
                    </a:extLst>
                  </p:cNvPr>
                  <p:cNvSpPr/>
                  <p:nvPr/>
                </p:nvSpPr>
                <p:spPr>
                  <a:xfrm>
                    <a:off x="3940176" y="1559719"/>
                    <a:ext cx="1447800" cy="990600"/>
                  </a:xfrm>
                  <a:prstGeom prst="roundRect">
                    <a:avLst/>
                  </a:pr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53" name="圆角矩形 17">
                    <a:extLst>
                      <a:ext uri="{FF2B5EF4-FFF2-40B4-BE49-F238E27FC236}">
                        <a16:creationId xmlns:a16="http://schemas.microsoft.com/office/drawing/2014/main" id="{22A22035-7465-F2BE-284E-B4DC32077848}"/>
                      </a:ext>
                    </a:extLst>
                  </p:cNvPr>
                  <p:cNvSpPr/>
                  <p:nvPr/>
                </p:nvSpPr>
                <p:spPr>
                  <a:xfrm rot="18884531">
                    <a:off x="3394757" y="2310909"/>
                    <a:ext cx="901862" cy="533365"/>
                  </a:xfrm>
                  <a:custGeom>
                    <a:gdLst>
                      <a:gd name="connsiteX0" fmla="*/ 0 w 901862"/>
                      <a:gd name="connsiteY0" fmla="*/ 171490 h 533365"/>
                      <a:gd name="connsiteX1" fmla="*/ 27185 w 901862"/>
                      <a:gd name="connsiteY1" fmla="*/ 0 h 533365"/>
                      <a:gd name="connsiteX2" fmla="*/ 408216 w 901862"/>
                      <a:gd name="connsiteY2" fmla="*/ 205134 h 533365"/>
                      <a:gd name="connsiteX3" fmla="*/ 792935 w 901862"/>
                      <a:gd name="connsiteY3" fmla="*/ 85650 h 533365"/>
                      <a:gd name="connsiteX4" fmla="*/ 901862 w 901862"/>
                      <a:gd name="connsiteY4" fmla="*/ 171490 h 533365"/>
                      <a:gd name="connsiteX5" fmla="*/ 901862 w 901862"/>
                      <a:gd name="connsiteY5" fmla="*/ 345278 h 533365"/>
                      <a:gd name="connsiteX6" fmla="*/ 820718 w 901862"/>
                      <a:gd name="connsiteY6" fmla="*/ 533365 h 533365"/>
                      <a:gd name="connsiteX7" fmla="*/ 449618 w 901862"/>
                      <a:gd name="connsiteY7" fmla="*/ 358545 h 533365"/>
                      <a:gd name="connsiteX8" fmla="*/ 53233 w 901862"/>
                      <a:gd name="connsiteY8" fmla="*/ 459490 h 533365"/>
                      <a:gd name="connsiteX9" fmla="*/ 0 w 901862"/>
                      <a:gd name="connsiteY9" fmla="*/ 345278 h 533365"/>
                      <a:gd name="connsiteX10" fmla="*/ 0 w 901862"/>
                      <a:gd name="connsiteY10" fmla="*/ 171490 h 533365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901862" h="533365">
                        <a:moveTo>
                          <a:pt x="0" y="171490"/>
                        </a:moveTo>
                        <a:cubicBezTo>
                          <a:pt x="0" y="147494"/>
                          <a:pt x="3189" y="0"/>
                          <a:pt x="27185" y="0"/>
                        </a:cubicBezTo>
                        <a:cubicBezTo>
                          <a:pt x="108606" y="96799"/>
                          <a:pt x="280591" y="190859"/>
                          <a:pt x="408216" y="205134"/>
                        </a:cubicBezTo>
                        <a:cubicBezTo>
                          <a:pt x="535841" y="219409"/>
                          <a:pt x="638523" y="203937"/>
                          <a:pt x="792935" y="85650"/>
                        </a:cubicBezTo>
                        <a:cubicBezTo>
                          <a:pt x="816931" y="85650"/>
                          <a:pt x="901862" y="147494"/>
                          <a:pt x="901862" y="171490"/>
                        </a:cubicBezTo>
                        <a:lnTo>
                          <a:pt x="901862" y="345278"/>
                        </a:lnTo>
                        <a:cubicBezTo>
                          <a:pt x="901862" y="369274"/>
                          <a:pt x="844714" y="533365"/>
                          <a:pt x="820718" y="533365"/>
                        </a:cubicBezTo>
                        <a:cubicBezTo>
                          <a:pt x="658038" y="406441"/>
                          <a:pt x="577532" y="370857"/>
                          <a:pt x="449618" y="358545"/>
                        </a:cubicBezTo>
                        <a:cubicBezTo>
                          <a:pt x="321704" y="346233"/>
                          <a:pt x="129858" y="460586"/>
                          <a:pt x="53233" y="459490"/>
                        </a:cubicBezTo>
                        <a:cubicBezTo>
                          <a:pt x="29237" y="459490"/>
                          <a:pt x="0" y="369274"/>
                          <a:pt x="0" y="345278"/>
                        </a:cubicBezTo>
                        <a:lnTo>
                          <a:pt x="0" y="17149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54" name="圆角矩形 17">
                    <a:extLst>
                      <a:ext uri="{FF2B5EF4-FFF2-40B4-BE49-F238E27FC236}">
                        <a16:creationId xmlns:a16="http://schemas.microsoft.com/office/drawing/2014/main" id="{057F90D5-8F7A-EE67-59A3-A5269CF191F4}"/>
                      </a:ext>
                    </a:extLst>
                  </p:cNvPr>
                  <p:cNvSpPr/>
                  <p:nvPr/>
                </p:nvSpPr>
                <p:spPr>
                  <a:xfrm rot="18884531">
                    <a:off x="4986624" y="1188251"/>
                    <a:ext cx="901862" cy="533365"/>
                  </a:xfrm>
                  <a:custGeom>
                    <a:gdLst>
                      <a:gd name="connsiteX0" fmla="*/ 0 w 901862"/>
                      <a:gd name="connsiteY0" fmla="*/ 171490 h 533365"/>
                      <a:gd name="connsiteX1" fmla="*/ 27185 w 901862"/>
                      <a:gd name="connsiteY1" fmla="*/ 0 h 533365"/>
                      <a:gd name="connsiteX2" fmla="*/ 408216 w 901862"/>
                      <a:gd name="connsiteY2" fmla="*/ 205134 h 533365"/>
                      <a:gd name="connsiteX3" fmla="*/ 792935 w 901862"/>
                      <a:gd name="connsiteY3" fmla="*/ 85650 h 533365"/>
                      <a:gd name="connsiteX4" fmla="*/ 901862 w 901862"/>
                      <a:gd name="connsiteY4" fmla="*/ 171490 h 533365"/>
                      <a:gd name="connsiteX5" fmla="*/ 901862 w 901862"/>
                      <a:gd name="connsiteY5" fmla="*/ 345278 h 533365"/>
                      <a:gd name="connsiteX6" fmla="*/ 820718 w 901862"/>
                      <a:gd name="connsiteY6" fmla="*/ 533365 h 533365"/>
                      <a:gd name="connsiteX7" fmla="*/ 449618 w 901862"/>
                      <a:gd name="connsiteY7" fmla="*/ 358545 h 533365"/>
                      <a:gd name="connsiteX8" fmla="*/ 53233 w 901862"/>
                      <a:gd name="connsiteY8" fmla="*/ 459490 h 533365"/>
                      <a:gd name="connsiteX9" fmla="*/ 0 w 901862"/>
                      <a:gd name="connsiteY9" fmla="*/ 345278 h 533365"/>
                      <a:gd name="connsiteX10" fmla="*/ 0 w 901862"/>
                      <a:gd name="connsiteY10" fmla="*/ 171490 h 533365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901862" h="533365">
                        <a:moveTo>
                          <a:pt x="0" y="171490"/>
                        </a:moveTo>
                        <a:cubicBezTo>
                          <a:pt x="0" y="147494"/>
                          <a:pt x="3189" y="0"/>
                          <a:pt x="27185" y="0"/>
                        </a:cubicBezTo>
                        <a:cubicBezTo>
                          <a:pt x="108606" y="96799"/>
                          <a:pt x="280591" y="190859"/>
                          <a:pt x="408216" y="205134"/>
                        </a:cubicBezTo>
                        <a:cubicBezTo>
                          <a:pt x="535841" y="219409"/>
                          <a:pt x="638523" y="203937"/>
                          <a:pt x="792935" y="85650"/>
                        </a:cubicBezTo>
                        <a:cubicBezTo>
                          <a:pt x="816931" y="85650"/>
                          <a:pt x="901862" y="147494"/>
                          <a:pt x="901862" y="171490"/>
                        </a:cubicBezTo>
                        <a:lnTo>
                          <a:pt x="901862" y="345278"/>
                        </a:lnTo>
                        <a:cubicBezTo>
                          <a:pt x="901862" y="369274"/>
                          <a:pt x="844714" y="533365"/>
                          <a:pt x="820718" y="533365"/>
                        </a:cubicBezTo>
                        <a:cubicBezTo>
                          <a:pt x="658038" y="406441"/>
                          <a:pt x="577532" y="370857"/>
                          <a:pt x="449618" y="358545"/>
                        </a:cubicBezTo>
                        <a:cubicBezTo>
                          <a:pt x="321704" y="346233"/>
                          <a:pt x="129858" y="460586"/>
                          <a:pt x="53233" y="459490"/>
                        </a:cubicBezTo>
                        <a:cubicBezTo>
                          <a:pt x="29237" y="459490"/>
                          <a:pt x="0" y="369274"/>
                          <a:pt x="0" y="345278"/>
                        </a:cubicBezTo>
                        <a:lnTo>
                          <a:pt x="0" y="17149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</p:grpSp>
            <p:grpSp>
              <p:nvGrpSpPr>
                <p:cNvPr id="17" name="组合 15">
                  <a:extLst>
                    <a:ext uri="{FF2B5EF4-FFF2-40B4-BE49-F238E27FC236}">
                      <a16:creationId xmlns:a16="http://schemas.microsoft.com/office/drawing/2014/main" id="{5247CC21-6D3E-6093-9013-B02A148A97AC}"/>
                    </a:ext>
                  </a:extLst>
                </p:cNvPr>
                <p:cNvGrpSpPr/>
                <p:nvPr/>
              </p:nvGrpSpPr>
              <p:grpSpPr>
                <a:xfrm>
                  <a:off x="1804241" y="2666061"/>
                  <a:ext cx="2156377" cy="2325039"/>
                  <a:chOff x="3940176" y="1559719"/>
                  <a:chExt cx="3024187" cy="3260725"/>
                </a:xfrm>
                <a:solidFill>
                  <a:srgbClr val="202A36"/>
                </a:solidFill>
              </p:grpSpPr>
              <p:sp>
                <p:nvSpPr>
                  <p:cNvPr id="19" name="圆角矩形 17">
                    <a:extLst>
                      <a:ext uri="{FF2B5EF4-FFF2-40B4-BE49-F238E27FC236}">
                        <a16:creationId xmlns:a16="http://schemas.microsoft.com/office/drawing/2014/main" id="{0EBA8217-4110-7FC3-5C84-7723DAAC3205}"/>
                      </a:ext>
                    </a:extLst>
                  </p:cNvPr>
                  <p:cNvSpPr/>
                  <p:nvPr/>
                </p:nvSpPr>
                <p:spPr>
                  <a:xfrm>
                    <a:off x="5516563" y="1559719"/>
                    <a:ext cx="1447800" cy="990600"/>
                  </a:xfrm>
                  <a:prstGeom prst="roundRect">
                    <a:avLst/>
                  </a:prstGeom>
                  <a:solidFill>
                    <a:srgbClr val="0067B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20" name="圆角矩形 18">
                    <a:extLst>
                      <a:ext uri="{FF2B5EF4-FFF2-40B4-BE49-F238E27FC236}">
                        <a16:creationId xmlns:a16="http://schemas.microsoft.com/office/drawing/2014/main" id="{874E0CCC-F9C4-E60C-A312-0CCC63DAED46}"/>
                      </a:ext>
                    </a:extLst>
                  </p:cNvPr>
                  <p:cNvSpPr/>
                  <p:nvPr/>
                </p:nvSpPr>
                <p:spPr>
                  <a:xfrm>
                    <a:off x="5515769" y="3829844"/>
                    <a:ext cx="1447800" cy="990600"/>
                  </a:xfrm>
                  <a:prstGeom prst="roundRect">
                    <a:avLst/>
                  </a:prstGeom>
                  <a:solidFill>
                    <a:srgbClr val="0067B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21" name="圆角矩形 19">
                    <a:extLst>
                      <a:ext uri="{FF2B5EF4-FFF2-40B4-BE49-F238E27FC236}">
                        <a16:creationId xmlns:a16="http://schemas.microsoft.com/office/drawing/2014/main" id="{C53A182D-2E88-AA5D-89C6-387543973D5C}"/>
                      </a:ext>
                    </a:extLst>
                  </p:cNvPr>
                  <p:cNvSpPr/>
                  <p:nvPr/>
                </p:nvSpPr>
                <p:spPr>
                  <a:xfrm>
                    <a:off x="3940176" y="2677319"/>
                    <a:ext cx="1447800" cy="990600"/>
                  </a:xfrm>
                  <a:prstGeom prst="roundRect">
                    <a:avLst/>
                  </a:prstGeom>
                  <a:solidFill>
                    <a:srgbClr val="0067B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48" name="圆角矩形 17">
                    <a:extLst>
                      <a:ext uri="{FF2B5EF4-FFF2-40B4-BE49-F238E27FC236}">
                        <a16:creationId xmlns:a16="http://schemas.microsoft.com/office/drawing/2014/main" id="{889AF083-6553-28A4-8458-D3826106194C}"/>
                      </a:ext>
                    </a:extLst>
                  </p:cNvPr>
                  <p:cNvSpPr/>
                  <p:nvPr/>
                </p:nvSpPr>
                <p:spPr>
                  <a:xfrm rot="18884531">
                    <a:off x="4986624" y="2349450"/>
                    <a:ext cx="901862" cy="445469"/>
                  </a:xfrm>
                  <a:custGeom>
                    <a:gdLst>
                      <a:gd name="connsiteX0" fmla="*/ 0 w 901862"/>
                      <a:gd name="connsiteY0" fmla="*/ 171490 h 533365"/>
                      <a:gd name="connsiteX1" fmla="*/ 27185 w 901862"/>
                      <a:gd name="connsiteY1" fmla="*/ 0 h 533365"/>
                      <a:gd name="connsiteX2" fmla="*/ 408216 w 901862"/>
                      <a:gd name="connsiteY2" fmla="*/ 205134 h 533365"/>
                      <a:gd name="connsiteX3" fmla="*/ 792935 w 901862"/>
                      <a:gd name="connsiteY3" fmla="*/ 85650 h 533365"/>
                      <a:gd name="connsiteX4" fmla="*/ 901862 w 901862"/>
                      <a:gd name="connsiteY4" fmla="*/ 171490 h 533365"/>
                      <a:gd name="connsiteX5" fmla="*/ 901862 w 901862"/>
                      <a:gd name="connsiteY5" fmla="*/ 345278 h 533365"/>
                      <a:gd name="connsiteX6" fmla="*/ 820718 w 901862"/>
                      <a:gd name="connsiteY6" fmla="*/ 533365 h 533365"/>
                      <a:gd name="connsiteX7" fmla="*/ 449618 w 901862"/>
                      <a:gd name="connsiteY7" fmla="*/ 358545 h 533365"/>
                      <a:gd name="connsiteX8" fmla="*/ 53233 w 901862"/>
                      <a:gd name="connsiteY8" fmla="*/ 459490 h 533365"/>
                      <a:gd name="connsiteX9" fmla="*/ 0 w 901862"/>
                      <a:gd name="connsiteY9" fmla="*/ 345278 h 533365"/>
                      <a:gd name="connsiteX10" fmla="*/ 0 w 901862"/>
                      <a:gd name="connsiteY10" fmla="*/ 171490 h 533365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901862" h="533365">
                        <a:moveTo>
                          <a:pt x="0" y="171490"/>
                        </a:moveTo>
                        <a:cubicBezTo>
                          <a:pt x="0" y="147494"/>
                          <a:pt x="3189" y="0"/>
                          <a:pt x="27185" y="0"/>
                        </a:cubicBezTo>
                        <a:cubicBezTo>
                          <a:pt x="108606" y="96799"/>
                          <a:pt x="280591" y="190859"/>
                          <a:pt x="408216" y="205134"/>
                        </a:cubicBezTo>
                        <a:cubicBezTo>
                          <a:pt x="535841" y="219409"/>
                          <a:pt x="638523" y="203937"/>
                          <a:pt x="792935" y="85650"/>
                        </a:cubicBezTo>
                        <a:cubicBezTo>
                          <a:pt x="816931" y="85650"/>
                          <a:pt x="901862" y="147494"/>
                          <a:pt x="901862" y="171490"/>
                        </a:cubicBezTo>
                        <a:lnTo>
                          <a:pt x="901862" y="345278"/>
                        </a:lnTo>
                        <a:cubicBezTo>
                          <a:pt x="901862" y="369274"/>
                          <a:pt x="844714" y="533365"/>
                          <a:pt x="820718" y="533365"/>
                        </a:cubicBezTo>
                        <a:cubicBezTo>
                          <a:pt x="658038" y="406441"/>
                          <a:pt x="577532" y="370857"/>
                          <a:pt x="449618" y="358545"/>
                        </a:cubicBezTo>
                        <a:cubicBezTo>
                          <a:pt x="321704" y="346233"/>
                          <a:pt x="129858" y="460586"/>
                          <a:pt x="53233" y="459490"/>
                        </a:cubicBezTo>
                        <a:cubicBezTo>
                          <a:pt x="29237" y="459490"/>
                          <a:pt x="0" y="369274"/>
                          <a:pt x="0" y="345278"/>
                        </a:cubicBezTo>
                        <a:lnTo>
                          <a:pt x="0" y="171490"/>
                        </a:lnTo>
                        <a:close/>
                      </a:path>
                    </a:pathLst>
                  </a:custGeom>
                  <a:solidFill>
                    <a:srgbClr val="0067B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49" name="圆角矩形 17">
                    <a:extLst>
                      <a:ext uri="{FF2B5EF4-FFF2-40B4-BE49-F238E27FC236}">
                        <a16:creationId xmlns:a16="http://schemas.microsoft.com/office/drawing/2014/main" id="{1B567179-CE50-60EB-52D4-90303D097C99}"/>
                      </a:ext>
                    </a:extLst>
                  </p:cNvPr>
                  <p:cNvSpPr/>
                  <p:nvPr/>
                </p:nvSpPr>
                <p:spPr>
                  <a:xfrm rot="2188039">
                    <a:off x="4847484" y="3452363"/>
                    <a:ext cx="1152426" cy="564051"/>
                  </a:xfrm>
                  <a:custGeom>
                    <a:gdLst>
                      <a:gd name="connsiteX0" fmla="*/ 0 w 901862"/>
                      <a:gd name="connsiteY0" fmla="*/ 171490 h 533365"/>
                      <a:gd name="connsiteX1" fmla="*/ 27185 w 901862"/>
                      <a:gd name="connsiteY1" fmla="*/ 0 h 533365"/>
                      <a:gd name="connsiteX2" fmla="*/ 408216 w 901862"/>
                      <a:gd name="connsiteY2" fmla="*/ 205134 h 533365"/>
                      <a:gd name="connsiteX3" fmla="*/ 792935 w 901862"/>
                      <a:gd name="connsiteY3" fmla="*/ 85650 h 533365"/>
                      <a:gd name="connsiteX4" fmla="*/ 901862 w 901862"/>
                      <a:gd name="connsiteY4" fmla="*/ 171490 h 533365"/>
                      <a:gd name="connsiteX5" fmla="*/ 901862 w 901862"/>
                      <a:gd name="connsiteY5" fmla="*/ 345278 h 533365"/>
                      <a:gd name="connsiteX6" fmla="*/ 820718 w 901862"/>
                      <a:gd name="connsiteY6" fmla="*/ 533365 h 533365"/>
                      <a:gd name="connsiteX7" fmla="*/ 449618 w 901862"/>
                      <a:gd name="connsiteY7" fmla="*/ 358545 h 533365"/>
                      <a:gd name="connsiteX8" fmla="*/ 53233 w 901862"/>
                      <a:gd name="connsiteY8" fmla="*/ 459490 h 533365"/>
                      <a:gd name="connsiteX9" fmla="*/ 0 w 901862"/>
                      <a:gd name="connsiteY9" fmla="*/ 345278 h 533365"/>
                      <a:gd name="connsiteX10" fmla="*/ 0 w 901862"/>
                      <a:gd name="connsiteY10" fmla="*/ 171490 h 533365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901862" h="533365">
                        <a:moveTo>
                          <a:pt x="0" y="171490"/>
                        </a:moveTo>
                        <a:cubicBezTo>
                          <a:pt x="0" y="147494"/>
                          <a:pt x="3189" y="0"/>
                          <a:pt x="27185" y="0"/>
                        </a:cubicBezTo>
                        <a:cubicBezTo>
                          <a:pt x="108606" y="96799"/>
                          <a:pt x="280591" y="190859"/>
                          <a:pt x="408216" y="205134"/>
                        </a:cubicBezTo>
                        <a:cubicBezTo>
                          <a:pt x="535841" y="219409"/>
                          <a:pt x="638523" y="203937"/>
                          <a:pt x="792935" y="85650"/>
                        </a:cubicBezTo>
                        <a:cubicBezTo>
                          <a:pt x="816931" y="85650"/>
                          <a:pt x="901862" y="147494"/>
                          <a:pt x="901862" y="171490"/>
                        </a:cubicBezTo>
                        <a:lnTo>
                          <a:pt x="901862" y="345278"/>
                        </a:lnTo>
                        <a:cubicBezTo>
                          <a:pt x="901862" y="369274"/>
                          <a:pt x="844714" y="533365"/>
                          <a:pt x="820718" y="533365"/>
                        </a:cubicBezTo>
                        <a:cubicBezTo>
                          <a:pt x="658038" y="406441"/>
                          <a:pt x="577532" y="370857"/>
                          <a:pt x="449618" y="358545"/>
                        </a:cubicBezTo>
                        <a:cubicBezTo>
                          <a:pt x="321704" y="346233"/>
                          <a:pt x="129858" y="460586"/>
                          <a:pt x="53233" y="459490"/>
                        </a:cubicBezTo>
                        <a:cubicBezTo>
                          <a:pt x="29237" y="459490"/>
                          <a:pt x="0" y="369274"/>
                          <a:pt x="0" y="345278"/>
                        </a:cubicBezTo>
                        <a:lnTo>
                          <a:pt x="0" y="171490"/>
                        </a:lnTo>
                        <a:close/>
                      </a:path>
                    </a:pathLst>
                  </a:custGeom>
                  <a:solidFill>
                    <a:srgbClr val="0067B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</p:grpSp>
            <p:sp>
              <p:nvSpPr>
                <p:cNvPr id="59" name="KSO_Shape">
                  <a:extLst>
                    <a:ext uri="{FF2B5EF4-FFF2-40B4-BE49-F238E27FC236}">
                      <a16:creationId xmlns:a16="http://schemas.microsoft.com/office/drawing/2014/main" id="{E88049CE-0DA9-5A10-F177-447A07A4560D}"/>
                    </a:ext>
                  </a:extLst>
                </p:cNvPr>
                <p:cNvSpPr/>
                <p:nvPr userDrawn="1"/>
              </p:nvSpPr>
              <p:spPr bwMode="auto">
                <a:xfrm>
                  <a:off x="755128" y="2719945"/>
                  <a:ext cx="802117" cy="619338"/>
                </a:xfrm>
                <a:custGeom>
                  <a:gdLst>
                    <a:gd name="T0" fmla="*/ 104753 w 3040062"/>
                    <a:gd name="T1" fmla="*/ 1241540 h 2303463"/>
                    <a:gd name="T2" fmla="*/ 251725 w 3040062"/>
                    <a:gd name="T3" fmla="*/ 1260899 h 2303463"/>
                    <a:gd name="T4" fmla="*/ 265692 w 3040062"/>
                    <a:gd name="T5" fmla="*/ 1110467 h 2303463"/>
                    <a:gd name="T6" fmla="*/ 844867 w 3040062"/>
                    <a:gd name="T7" fmla="*/ 970596 h 2303463"/>
                    <a:gd name="T8" fmla="*/ 870584 w 3040062"/>
                    <a:gd name="T9" fmla="*/ 987377 h 2303463"/>
                    <a:gd name="T10" fmla="*/ 872172 w 3040062"/>
                    <a:gd name="T11" fmla="*/ 1402771 h 2303463"/>
                    <a:gd name="T12" fmla="*/ 848359 w 3040062"/>
                    <a:gd name="T13" fmla="*/ 1421768 h 2303463"/>
                    <a:gd name="T14" fmla="*/ 615315 w 3040062"/>
                    <a:gd name="T15" fmla="*/ 1415119 h 2303463"/>
                    <a:gd name="T16" fmla="*/ 603250 w 3040062"/>
                    <a:gd name="T17" fmla="*/ 1002891 h 2303463"/>
                    <a:gd name="T18" fmla="*/ 617855 w 3040062"/>
                    <a:gd name="T19" fmla="*/ 975662 h 2303463"/>
                    <a:gd name="T20" fmla="*/ 1240437 w 3040062"/>
                    <a:gd name="T21" fmla="*/ 749300 h 2303463"/>
                    <a:gd name="T22" fmla="*/ 1265867 w 3040062"/>
                    <a:gd name="T23" fmla="*/ 766421 h 2303463"/>
                    <a:gd name="T24" fmla="*/ 1267138 w 3040062"/>
                    <a:gd name="T25" fmla="*/ 1402743 h 2303463"/>
                    <a:gd name="T26" fmla="*/ 1243616 w 3040062"/>
                    <a:gd name="T27" fmla="*/ 1421766 h 2303463"/>
                    <a:gd name="T28" fmla="*/ 1010298 w 3040062"/>
                    <a:gd name="T29" fmla="*/ 1415108 h 2303463"/>
                    <a:gd name="T30" fmla="*/ 998537 w 3040062"/>
                    <a:gd name="T31" fmla="*/ 782273 h 2303463"/>
                    <a:gd name="T32" fmla="*/ 1012841 w 3040062"/>
                    <a:gd name="T33" fmla="*/ 755007 h 2303463"/>
                    <a:gd name="T34" fmla="*/ 2175011 w 3040062"/>
                    <a:gd name="T35" fmla="*/ 666432 h 2303463"/>
                    <a:gd name="T36" fmla="*/ 2235666 w 3040062"/>
                    <a:gd name="T37" fmla="*/ 692135 h 2303463"/>
                    <a:gd name="T38" fmla="*/ 2277268 w 3040062"/>
                    <a:gd name="T39" fmla="*/ 742271 h 2303463"/>
                    <a:gd name="T40" fmla="*/ 2290605 w 3040062"/>
                    <a:gd name="T41" fmla="*/ 1286150 h 2303463"/>
                    <a:gd name="T42" fmla="*/ 2948603 w 3040062"/>
                    <a:gd name="T43" fmla="*/ 1365796 h 2303463"/>
                    <a:gd name="T44" fmla="*/ 3005765 w 3040062"/>
                    <a:gd name="T45" fmla="*/ 1408316 h 2303463"/>
                    <a:gd name="T46" fmla="*/ 3036887 w 3040062"/>
                    <a:gd name="T47" fmla="*/ 1473366 h 2303463"/>
                    <a:gd name="T48" fmla="*/ 3035616 w 3040062"/>
                    <a:gd name="T49" fmla="*/ 2191451 h 2303463"/>
                    <a:gd name="T50" fmla="*/ 3001319 w 3040062"/>
                    <a:gd name="T51" fmla="*/ 2254597 h 2303463"/>
                    <a:gd name="T52" fmla="*/ 2941934 w 3040062"/>
                    <a:gd name="T53" fmla="*/ 2294578 h 2303463"/>
                    <a:gd name="T54" fmla="*/ 2171200 w 3040062"/>
                    <a:gd name="T55" fmla="*/ 2303146 h 2303463"/>
                    <a:gd name="T56" fmla="*/ 2113403 w 3040062"/>
                    <a:gd name="T57" fmla="*/ 2292040 h 2303463"/>
                    <a:gd name="T58" fmla="*/ 1552263 w 3040062"/>
                    <a:gd name="T59" fmla="*/ 1741815 h 2303463"/>
                    <a:gd name="T60" fmla="*/ 1526223 w 3040062"/>
                    <a:gd name="T61" fmla="*/ 1686919 h 2303463"/>
                    <a:gd name="T62" fmla="*/ 1529081 w 3040062"/>
                    <a:gd name="T63" fmla="*/ 1626946 h 2303463"/>
                    <a:gd name="T64" fmla="*/ 1560520 w 3040062"/>
                    <a:gd name="T65" fmla="*/ 1574272 h 2303463"/>
                    <a:gd name="T66" fmla="*/ 1612919 w 3040062"/>
                    <a:gd name="T67" fmla="*/ 1542858 h 2303463"/>
                    <a:gd name="T68" fmla="*/ 1673891 w 3040062"/>
                    <a:gd name="T69" fmla="*/ 1539685 h 2303463"/>
                    <a:gd name="T70" fmla="*/ 1728513 w 3040062"/>
                    <a:gd name="T71" fmla="*/ 1565705 h 2303463"/>
                    <a:gd name="T72" fmla="*/ 2024167 w 3040062"/>
                    <a:gd name="T73" fmla="*/ 760992 h 2303463"/>
                    <a:gd name="T74" fmla="*/ 2057829 w 3040062"/>
                    <a:gd name="T75" fmla="*/ 704828 h 2303463"/>
                    <a:gd name="T76" fmla="*/ 2113721 w 3040062"/>
                    <a:gd name="T77" fmla="*/ 670875 h 2303463"/>
                    <a:gd name="T78" fmla="*/ 1640947 w 3040062"/>
                    <a:gd name="T79" fmla="*/ 485773 h 2303463"/>
                    <a:gd name="T80" fmla="*/ 1662436 w 3040062"/>
                    <a:gd name="T81" fmla="*/ 507334 h 2303463"/>
                    <a:gd name="T82" fmla="*/ 1658328 w 3040062"/>
                    <a:gd name="T83" fmla="*/ 1408133 h 2303463"/>
                    <a:gd name="T84" fmla="*/ 1631151 w 3040062"/>
                    <a:gd name="T85" fmla="*/ 1422401 h 2303463"/>
                    <a:gd name="T86" fmla="*/ 1401409 w 3040062"/>
                    <a:gd name="T87" fmla="*/ 1410669 h 2303463"/>
                    <a:gd name="T88" fmla="*/ 1394457 w 3040062"/>
                    <a:gd name="T89" fmla="*/ 510505 h 2303463"/>
                    <a:gd name="T90" fmla="*/ 1413734 w 3040062"/>
                    <a:gd name="T91" fmla="*/ 486725 h 2303463"/>
                    <a:gd name="T92" fmla="*/ 2856582 w 3040062"/>
                    <a:gd name="T93" fmla="*/ 2539 h 2303463"/>
                    <a:gd name="T94" fmla="*/ 2942924 w 3040062"/>
                    <a:gd name="T95" fmla="*/ 45384 h 2303463"/>
                    <a:gd name="T96" fmla="*/ 3001649 w 3040062"/>
                    <a:gd name="T97" fmla="*/ 130121 h 2303463"/>
                    <a:gd name="T98" fmla="*/ 3021012 w 3040062"/>
                    <a:gd name="T99" fmla="*/ 1276768 h 2303463"/>
                    <a:gd name="T100" fmla="*/ 2944193 w 3040062"/>
                    <a:gd name="T101" fmla="*/ 1247252 h 2303463"/>
                    <a:gd name="T102" fmla="*/ 374889 w 3040062"/>
                    <a:gd name="T103" fmla="*/ 1959424 h 2303463"/>
                    <a:gd name="T104" fmla="*/ 127291 w 3040062"/>
                    <a:gd name="T105" fmla="*/ 2259336 h 2303463"/>
                    <a:gd name="T106" fmla="*/ 50472 w 3040062"/>
                    <a:gd name="T107" fmla="*/ 2198402 h 2303463"/>
                    <a:gd name="T108" fmla="*/ 6349 w 3040062"/>
                    <a:gd name="T109" fmla="*/ 2100970 h 2303463"/>
                    <a:gd name="T110" fmla="*/ 3809 w 3040062"/>
                    <a:gd name="T111" fmla="*/ 183438 h 2303463"/>
                    <a:gd name="T112" fmla="*/ 44441 w 3040062"/>
                    <a:gd name="T113" fmla="*/ 83468 h 2303463"/>
                    <a:gd name="T114" fmla="*/ 118720 w 3040062"/>
                    <a:gd name="T115" fmla="*/ 17773 h 2303463"/>
                  </a:gdLst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3040062" h="2303463">
                      <a:moveTo>
                        <a:pt x="124116" y="1098725"/>
                      </a:moveTo>
                      <a:lnTo>
                        <a:pt x="120307" y="1099042"/>
                      </a:lnTo>
                      <a:lnTo>
                        <a:pt x="116498" y="1099994"/>
                      </a:lnTo>
                      <a:lnTo>
                        <a:pt x="113324" y="1101898"/>
                      </a:lnTo>
                      <a:lnTo>
                        <a:pt x="110467" y="1104120"/>
                      </a:lnTo>
                      <a:lnTo>
                        <a:pt x="108245" y="1107294"/>
                      </a:lnTo>
                      <a:lnTo>
                        <a:pt x="106340" y="1110467"/>
                      </a:lnTo>
                      <a:lnTo>
                        <a:pt x="105071" y="1114276"/>
                      </a:lnTo>
                      <a:lnTo>
                        <a:pt x="104753" y="1118084"/>
                      </a:lnTo>
                      <a:lnTo>
                        <a:pt x="104753" y="1241540"/>
                      </a:lnTo>
                      <a:lnTo>
                        <a:pt x="105071" y="1245348"/>
                      </a:lnTo>
                      <a:lnTo>
                        <a:pt x="106340" y="1249157"/>
                      </a:lnTo>
                      <a:lnTo>
                        <a:pt x="108245" y="1252330"/>
                      </a:lnTo>
                      <a:lnTo>
                        <a:pt x="110467" y="1255187"/>
                      </a:lnTo>
                      <a:lnTo>
                        <a:pt x="113324" y="1257726"/>
                      </a:lnTo>
                      <a:lnTo>
                        <a:pt x="116498" y="1259312"/>
                      </a:lnTo>
                      <a:lnTo>
                        <a:pt x="120307" y="1260899"/>
                      </a:lnTo>
                      <a:lnTo>
                        <a:pt x="124116" y="1261217"/>
                      </a:lnTo>
                      <a:lnTo>
                        <a:pt x="247598" y="1261217"/>
                      </a:lnTo>
                      <a:lnTo>
                        <a:pt x="251725" y="1260899"/>
                      </a:lnTo>
                      <a:lnTo>
                        <a:pt x="255216" y="1259312"/>
                      </a:lnTo>
                      <a:lnTo>
                        <a:pt x="258708" y="1257726"/>
                      </a:lnTo>
                      <a:lnTo>
                        <a:pt x="261565" y="1255187"/>
                      </a:lnTo>
                      <a:lnTo>
                        <a:pt x="264105" y="1252330"/>
                      </a:lnTo>
                      <a:lnTo>
                        <a:pt x="265692" y="1249157"/>
                      </a:lnTo>
                      <a:lnTo>
                        <a:pt x="266644" y="1245348"/>
                      </a:lnTo>
                      <a:lnTo>
                        <a:pt x="266961" y="1241540"/>
                      </a:lnTo>
                      <a:lnTo>
                        <a:pt x="266961" y="1118084"/>
                      </a:lnTo>
                      <a:lnTo>
                        <a:pt x="266644" y="1114276"/>
                      </a:lnTo>
                      <a:lnTo>
                        <a:pt x="265692" y="1110467"/>
                      </a:lnTo>
                      <a:lnTo>
                        <a:pt x="264105" y="1107294"/>
                      </a:lnTo>
                      <a:lnTo>
                        <a:pt x="261565" y="1104120"/>
                      </a:lnTo>
                      <a:lnTo>
                        <a:pt x="258708" y="1101898"/>
                      </a:lnTo>
                      <a:lnTo>
                        <a:pt x="255216" y="1099994"/>
                      </a:lnTo>
                      <a:lnTo>
                        <a:pt x="251725" y="1099042"/>
                      </a:lnTo>
                      <a:lnTo>
                        <a:pt x="247598" y="1098725"/>
                      </a:lnTo>
                      <a:lnTo>
                        <a:pt x="124116" y="1098725"/>
                      </a:lnTo>
                      <a:close/>
                      <a:moveTo>
                        <a:pt x="636270" y="969963"/>
                      </a:moveTo>
                      <a:lnTo>
                        <a:pt x="841692" y="969963"/>
                      </a:lnTo>
                      <a:lnTo>
                        <a:pt x="844867" y="970596"/>
                      </a:lnTo>
                      <a:lnTo>
                        <a:pt x="848359" y="970913"/>
                      </a:lnTo>
                      <a:lnTo>
                        <a:pt x="851534" y="971546"/>
                      </a:lnTo>
                      <a:lnTo>
                        <a:pt x="854709" y="972813"/>
                      </a:lnTo>
                      <a:lnTo>
                        <a:pt x="857567" y="974396"/>
                      </a:lnTo>
                      <a:lnTo>
                        <a:pt x="860107" y="975662"/>
                      </a:lnTo>
                      <a:lnTo>
                        <a:pt x="862647" y="977878"/>
                      </a:lnTo>
                      <a:lnTo>
                        <a:pt x="865187" y="979778"/>
                      </a:lnTo>
                      <a:lnTo>
                        <a:pt x="867092" y="982311"/>
                      </a:lnTo>
                      <a:lnTo>
                        <a:pt x="868997" y="984844"/>
                      </a:lnTo>
                      <a:lnTo>
                        <a:pt x="870584" y="987377"/>
                      </a:lnTo>
                      <a:lnTo>
                        <a:pt x="872172" y="990226"/>
                      </a:lnTo>
                      <a:lnTo>
                        <a:pt x="873124" y="993076"/>
                      </a:lnTo>
                      <a:lnTo>
                        <a:pt x="873760" y="996242"/>
                      </a:lnTo>
                      <a:lnTo>
                        <a:pt x="874712" y="999725"/>
                      </a:lnTo>
                      <a:lnTo>
                        <a:pt x="874712" y="1002891"/>
                      </a:lnTo>
                      <a:lnTo>
                        <a:pt x="874712" y="1389790"/>
                      </a:lnTo>
                      <a:lnTo>
                        <a:pt x="874712" y="1393273"/>
                      </a:lnTo>
                      <a:lnTo>
                        <a:pt x="873760" y="1396439"/>
                      </a:lnTo>
                      <a:lnTo>
                        <a:pt x="873124" y="1399605"/>
                      </a:lnTo>
                      <a:lnTo>
                        <a:pt x="872172" y="1402771"/>
                      </a:lnTo>
                      <a:lnTo>
                        <a:pt x="870584" y="1405304"/>
                      </a:lnTo>
                      <a:lnTo>
                        <a:pt x="868997" y="1408154"/>
                      </a:lnTo>
                      <a:lnTo>
                        <a:pt x="867092" y="1410686"/>
                      </a:lnTo>
                      <a:lnTo>
                        <a:pt x="865187" y="1413219"/>
                      </a:lnTo>
                      <a:lnTo>
                        <a:pt x="862647" y="1415119"/>
                      </a:lnTo>
                      <a:lnTo>
                        <a:pt x="860107" y="1417019"/>
                      </a:lnTo>
                      <a:lnTo>
                        <a:pt x="857567" y="1418602"/>
                      </a:lnTo>
                      <a:lnTo>
                        <a:pt x="854709" y="1420185"/>
                      </a:lnTo>
                      <a:lnTo>
                        <a:pt x="851534" y="1421135"/>
                      </a:lnTo>
                      <a:lnTo>
                        <a:pt x="848359" y="1421768"/>
                      </a:lnTo>
                      <a:lnTo>
                        <a:pt x="844867" y="1422401"/>
                      </a:lnTo>
                      <a:lnTo>
                        <a:pt x="841692" y="1422401"/>
                      </a:lnTo>
                      <a:lnTo>
                        <a:pt x="636270" y="1422401"/>
                      </a:lnTo>
                      <a:lnTo>
                        <a:pt x="632777" y="1422401"/>
                      </a:lnTo>
                      <a:lnTo>
                        <a:pt x="629920" y="1421768"/>
                      </a:lnTo>
                      <a:lnTo>
                        <a:pt x="626745" y="1421135"/>
                      </a:lnTo>
                      <a:lnTo>
                        <a:pt x="623570" y="1420185"/>
                      </a:lnTo>
                      <a:lnTo>
                        <a:pt x="620713" y="1418602"/>
                      </a:lnTo>
                      <a:lnTo>
                        <a:pt x="617855" y="1417019"/>
                      </a:lnTo>
                      <a:lnTo>
                        <a:pt x="615315" y="1415119"/>
                      </a:lnTo>
                      <a:lnTo>
                        <a:pt x="613093" y="1413219"/>
                      </a:lnTo>
                      <a:lnTo>
                        <a:pt x="610870" y="1410686"/>
                      </a:lnTo>
                      <a:lnTo>
                        <a:pt x="608965" y="1408154"/>
                      </a:lnTo>
                      <a:lnTo>
                        <a:pt x="607378" y="1405304"/>
                      </a:lnTo>
                      <a:lnTo>
                        <a:pt x="606108" y="1402771"/>
                      </a:lnTo>
                      <a:lnTo>
                        <a:pt x="605155" y="1399605"/>
                      </a:lnTo>
                      <a:lnTo>
                        <a:pt x="603885" y="1396439"/>
                      </a:lnTo>
                      <a:lnTo>
                        <a:pt x="603568" y="1393273"/>
                      </a:lnTo>
                      <a:lnTo>
                        <a:pt x="603250" y="1389790"/>
                      </a:lnTo>
                      <a:lnTo>
                        <a:pt x="603250" y="1002891"/>
                      </a:lnTo>
                      <a:lnTo>
                        <a:pt x="603568" y="999725"/>
                      </a:lnTo>
                      <a:lnTo>
                        <a:pt x="603885" y="996242"/>
                      </a:lnTo>
                      <a:lnTo>
                        <a:pt x="605155" y="993076"/>
                      </a:lnTo>
                      <a:lnTo>
                        <a:pt x="606108" y="990226"/>
                      </a:lnTo>
                      <a:lnTo>
                        <a:pt x="607378" y="987377"/>
                      </a:lnTo>
                      <a:lnTo>
                        <a:pt x="608965" y="984844"/>
                      </a:lnTo>
                      <a:lnTo>
                        <a:pt x="610870" y="982311"/>
                      </a:lnTo>
                      <a:lnTo>
                        <a:pt x="613093" y="979778"/>
                      </a:lnTo>
                      <a:lnTo>
                        <a:pt x="615315" y="977878"/>
                      </a:lnTo>
                      <a:lnTo>
                        <a:pt x="617855" y="975662"/>
                      </a:lnTo>
                      <a:lnTo>
                        <a:pt x="620713" y="974396"/>
                      </a:lnTo>
                      <a:lnTo>
                        <a:pt x="623570" y="972813"/>
                      </a:lnTo>
                      <a:lnTo>
                        <a:pt x="626745" y="971546"/>
                      </a:lnTo>
                      <a:lnTo>
                        <a:pt x="629920" y="970913"/>
                      </a:lnTo>
                      <a:lnTo>
                        <a:pt x="632777" y="970596"/>
                      </a:lnTo>
                      <a:lnTo>
                        <a:pt x="636270" y="969963"/>
                      </a:lnTo>
                      <a:close/>
                      <a:moveTo>
                        <a:pt x="1027781" y="749300"/>
                      </a:moveTo>
                      <a:lnTo>
                        <a:pt x="1031278" y="749300"/>
                      </a:lnTo>
                      <a:lnTo>
                        <a:pt x="1236940" y="749300"/>
                      </a:lnTo>
                      <a:lnTo>
                        <a:pt x="1240437" y="749300"/>
                      </a:lnTo>
                      <a:lnTo>
                        <a:pt x="1243616" y="750251"/>
                      </a:lnTo>
                      <a:lnTo>
                        <a:pt x="1246476" y="750885"/>
                      </a:lnTo>
                      <a:lnTo>
                        <a:pt x="1249655" y="751837"/>
                      </a:lnTo>
                      <a:lnTo>
                        <a:pt x="1252516" y="753105"/>
                      </a:lnTo>
                      <a:lnTo>
                        <a:pt x="1255377" y="755007"/>
                      </a:lnTo>
                      <a:lnTo>
                        <a:pt x="1257920" y="756592"/>
                      </a:lnTo>
                      <a:lnTo>
                        <a:pt x="1260145" y="758812"/>
                      </a:lnTo>
                      <a:lnTo>
                        <a:pt x="1262370" y="761348"/>
                      </a:lnTo>
                      <a:lnTo>
                        <a:pt x="1264595" y="763567"/>
                      </a:lnTo>
                      <a:lnTo>
                        <a:pt x="1265867" y="766421"/>
                      </a:lnTo>
                      <a:lnTo>
                        <a:pt x="1267138" y="769274"/>
                      </a:lnTo>
                      <a:lnTo>
                        <a:pt x="1268410" y="772445"/>
                      </a:lnTo>
                      <a:lnTo>
                        <a:pt x="1269363" y="775615"/>
                      </a:lnTo>
                      <a:lnTo>
                        <a:pt x="1269681" y="778786"/>
                      </a:lnTo>
                      <a:lnTo>
                        <a:pt x="1269999" y="782273"/>
                      </a:lnTo>
                      <a:lnTo>
                        <a:pt x="1269999" y="1389744"/>
                      </a:lnTo>
                      <a:lnTo>
                        <a:pt x="1269681" y="1393231"/>
                      </a:lnTo>
                      <a:lnTo>
                        <a:pt x="1269363" y="1396402"/>
                      </a:lnTo>
                      <a:lnTo>
                        <a:pt x="1268410" y="1399572"/>
                      </a:lnTo>
                      <a:lnTo>
                        <a:pt x="1267138" y="1402743"/>
                      </a:lnTo>
                      <a:lnTo>
                        <a:pt x="1265867" y="1405279"/>
                      </a:lnTo>
                      <a:lnTo>
                        <a:pt x="1264595" y="1408133"/>
                      </a:lnTo>
                      <a:lnTo>
                        <a:pt x="1262370" y="1410669"/>
                      </a:lnTo>
                      <a:lnTo>
                        <a:pt x="1260145" y="1413206"/>
                      </a:lnTo>
                      <a:lnTo>
                        <a:pt x="1257920" y="1415108"/>
                      </a:lnTo>
                      <a:lnTo>
                        <a:pt x="1255377" y="1417010"/>
                      </a:lnTo>
                      <a:lnTo>
                        <a:pt x="1252516" y="1418595"/>
                      </a:lnTo>
                      <a:lnTo>
                        <a:pt x="1249655" y="1420181"/>
                      </a:lnTo>
                      <a:lnTo>
                        <a:pt x="1246476" y="1421132"/>
                      </a:lnTo>
                      <a:lnTo>
                        <a:pt x="1243616" y="1421766"/>
                      </a:lnTo>
                      <a:lnTo>
                        <a:pt x="1240437" y="1422400"/>
                      </a:lnTo>
                      <a:lnTo>
                        <a:pt x="1236940" y="1422400"/>
                      </a:lnTo>
                      <a:lnTo>
                        <a:pt x="1031278" y="1422400"/>
                      </a:lnTo>
                      <a:lnTo>
                        <a:pt x="1027781" y="1422400"/>
                      </a:lnTo>
                      <a:lnTo>
                        <a:pt x="1024602" y="1421766"/>
                      </a:lnTo>
                      <a:lnTo>
                        <a:pt x="1021424" y="1421132"/>
                      </a:lnTo>
                      <a:lnTo>
                        <a:pt x="1018245" y="1420181"/>
                      </a:lnTo>
                      <a:lnTo>
                        <a:pt x="1015384" y="1418595"/>
                      </a:lnTo>
                      <a:lnTo>
                        <a:pt x="1012841" y="1417010"/>
                      </a:lnTo>
                      <a:lnTo>
                        <a:pt x="1010298" y="1415108"/>
                      </a:lnTo>
                      <a:lnTo>
                        <a:pt x="1007755" y="1413206"/>
                      </a:lnTo>
                      <a:lnTo>
                        <a:pt x="1005848" y="1410669"/>
                      </a:lnTo>
                      <a:lnTo>
                        <a:pt x="1003941" y="1408133"/>
                      </a:lnTo>
                      <a:lnTo>
                        <a:pt x="1002351" y="1405279"/>
                      </a:lnTo>
                      <a:lnTo>
                        <a:pt x="1000762" y="1402743"/>
                      </a:lnTo>
                      <a:lnTo>
                        <a:pt x="999808" y="1399572"/>
                      </a:lnTo>
                      <a:lnTo>
                        <a:pt x="999173" y="1396402"/>
                      </a:lnTo>
                      <a:lnTo>
                        <a:pt x="998537" y="1393231"/>
                      </a:lnTo>
                      <a:lnTo>
                        <a:pt x="998537" y="1389744"/>
                      </a:lnTo>
                      <a:lnTo>
                        <a:pt x="998537" y="782273"/>
                      </a:lnTo>
                      <a:lnTo>
                        <a:pt x="998537" y="778786"/>
                      </a:lnTo>
                      <a:lnTo>
                        <a:pt x="999173" y="775615"/>
                      </a:lnTo>
                      <a:lnTo>
                        <a:pt x="999808" y="772445"/>
                      </a:lnTo>
                      <a:lnTo>
                        <a:pt x="1000762" y="769274"/>
                      </a:lnTo>
                      <a:lnTo>
                        <a:pt x="1002351" y="766421"/>
                      </a:lnTo>
                      <a:lnTo>
                        <a:pt x="1003941" y="763567"/>
                      </a:lnTo>
                      <a:lnTo>
                        <a:pt x="1005848" y="761348"/>
                      </a:lnTo>
                      <a:lnTo>
                        <a:pt x="1007755" y="758812"/>
                      </a:lnTo>
                      <a:lnTo>
                        <a:pt x="1010298" y="756592"/>
                      </a:lnTo>
                      <a:lnTo>
                        <a:pt x="1012841" y="755007"/>
                      </a:lnTo>
                      <a:lnTo>
                        <a:pt x="1015384" y="753105"/>
                      </a:lnTo>
                      <a:lnTo>
                        <a:pt x="1018245" y="751837"/>
                      </a:lnTo>
                      <a:lnTo>
                        <a:pt x="1021424" y="750885"/>
                      </a:lnTo>
                      <a:lnTo>
                        <a:pt x="1024602" y="750251"/>
                      </a:lnTo>
                      <a:lnTo>
                        <a:pt x="1027781" y="749300"/>
                      </a:lnTo>
                      <a:close/>
                      <a:moveTo>
                        <a:pt x="2147065" y="665163"/>
                      </a:moveTo>
                      <a:lnTo>
                        <a:pt x="2154052" y="665163"/>
                      </a:lnTo>
                      <a:lnTo>
                        <a:pt x="2161038" y="665163"/>
                      </a:lnTo>
                      <a:lnTo>
                        <a:pt x="2168025" y="665798"/>
                      </a:lnTo>
                      <a:lnTo>
                        <a:pt x="2175011" y="666432"/>
                      </a:lnTo>
                      <a:lnTo>
                        <a:pt x="2181680" y="667702"/>
                      </a:lnTo>
                      <a:lnTo>
                        <a:pt x="2188349" y="669288"/>
                      </a:lnTo>
                      <a:lnTo>
                        <a:pt x="2194700" y="670875"/>
                      </a:lnTo>
                      <a:lnTo>
                        <a:pt x="2201369" y="673413"/>
                      </a:lnTo>
                      <a:lnTo>
                        <a:pt x="2207085" y="675952"/>
                      </a:lnTo>
                      <a:lnTo>
                        <a:pt x="2213437" y="678173"/>
                      </a:lnTo>
                      <a:lnTo>
                        <a:pt x="2219471" y="681346"/>
                      </a:lnTo>
                      <a:lnTo>
                        <a:pt x="2224869" y="684519"/>
                      </a:lnTo>
                      <a:lnTo>
                        <a:pt x="2230585" y="688327"/>
                      </a:lnTo>
                      <a:lnTo>
                        <a:pt x="2235666" y="692135"/>
                      </a:lnTo>
                      <a:lnTo>
                        <a:pt x="2241065" y="695943"/>
                      </a:lnTo>
                      <a:lnTo>
                        <a:pt x="2245829" y="700702"/>
                      </a:lnTo>
                      <a:lnTo>
                        <a:pt x="2250910" y="704828"/>
                      </a:lnTo>
                      <a:lnTo>
                        <a:pt x="2255356" y="709587"/>
                      </a:lnTo>
                      <a:lnTo>
                        <a:pt x="2259484" y="714347"/>
                      </a:lnTo>
                      <a:lnTo>
                        <a:pt x="2263612" y="719741"/>
                      </a:lnTo>
                      <a:lnTo>
                        <a:pt x="2267423" y="724819"/>
                      </a:lnTo>
                      <a:lnTo>
                        <a:pt x="2270916" y="730530"/>
                      </a:lnTo>
                      <a:lnTo>
                        <a:pt x="2274092" y="736559"/>
                      </a:lnTo>
                      <a:lnTo>
                        <a:pt x="2277268" y="742271"/>
                      </a:lnTo>
                      <a:lnTo>
                        <a:pt x="2280126" y="748300"/>
                      </a:lnTo>
                      <a:lnTo>
                        <a:pt x="2282666" y="754646"/>
                      </a:lnTo>
                      <a:lnTo>
                        <a:pt x="2284572" y="760992"/>
                      </a:lnTo>
                      <a:lnTo>
                        <a:pt x="2286477" y="767021"/>
                      </a:lnTo>
                      <a:lnTo>
                        <a:pt x="2287747" y="773685"/>
                      </a:lnTo>
                      <a:lnTo>
                        <a:pt x="2289018" y="780349"/>
                      </a:lnTo>
                      <a:lnTo>
                        <a:pt x="2289970" y="787330"/>
                      </a:lnTo>
                      <a:lnTo>
                        <a:pt x="2290605" y="794311"/>
                      </a:lnTo>
                      <a:lnTo>
                        <a:pt x="2290605" y="801292"/>
                      </a:lnTo>
                      <a:lnTo>
                        <a:pt x="2290605" y="1286150"/>
                      </a:lnTo>
                      <a:lnTo>
                        <a:pt x="2884137" y="1353738"/>
                      </a:lnTo>
                      <a:lnTo>
                        <a:pt x="2890488" y="1354055"/>
                      </a:lnTo>
                      <a:lnTo>
                        <a:pt x="2898110" y="1354372"/>
                      </a:lnTo>
                      <a:lnTo>
                        <a:pt x="2905732" y="1355007"/>
                      </a:lnTo>
                      <a:lnTo>
                        <a:pt x="2913353" y="1355642"/>
                      </a:lnTo>
                      <a:lnTo>
                        <a:pt x="2920657" y="1357228"/>
                      </a:lnTo>
                      <a:lnTo>
                        <a:pt x="2927644" y="1358815"/>
                      </a:lnTo>
                      <a:lnTo>
                        <a:pt x="2934948" y="1361036"/>
                      </a:lnTo>
                      <a:lnTo>
                        <a:pt x="2941934" y="1362940"/>
                      </a:lnTo>
                      <a:lnTo>
                        <a:pt x="2948603" y="1365796"/>
                      </a:lnTo>
                      <a:lnTo>
                        <a:pt x="2955272" y="1368969"/>
                      </a:lnTo>
                      <a:lnTo>
                        <a:pt x="2961941" y="1372142"/>
                      </a:lnTo>
                      <a:lnTo>
                        <a:pt x="2968292" y="1375633"/>
                      </a:lnTo>
                      <a:lnTo>
                        <a:pt x="2974008" y="1379758"/>
                      </a:lnTo>
                      <a:lnTo>
                        <a:pt x="2980042" y="1383883"/>
                      </a:lnTo>
                      <a:lnTo>
                        <a:pt x="2985758" y="1388008"/>
                      </a:lnTo>
                      <a:lnTo>
                        <a:pt x="2990839" y="1393085"/>
                      </a:lnTo>
                      <a:lnTo>
                        <a:pt x="2996238" y="1397845"/>
                      </a:lnTo>
                      <a:lnTo>
                        <a:pt x="3001319" y="1403239"/>
                      </a:lnTo>
                      <a:lnTo>
                        <a:pt x="3005765" y="1408316"/>
                      </a:lnTo>
                      <a:lnTo>
                        <a:pt x="3010529" y="1414345"/>
                      </a:lnTo>
                      <a:lnTo>
                        <a:pt x="3014657" y="1419739"/>
                      </a:lnTo>
                      <a:lnTo>
                        <a:pt x="3018468" y="1426086"/>
                      </a:lnTo>
                      <a:lnTo>
                        <a:pt x="3021961" y="1432432"/>
                      </a:lnTo>
                      <a:lnTo>
                        <a:pt x="3025454" y="1438778"/>
                      </a:lnTo>
                      <a:lnTo>
                        <a:pt x="3028312" y="1445125"/>
                      </a:lnTo>
                      <a:lnTo>
                        <a:pt x="3030853" y="1452106"/>
                      </a:lnTo>
                      <a:lnTo>
                        <a:pt x="3033393" y="1459087"/>
                      </a:lnTo>
                      <a:lnTo>
                        <a:pt x="3035616" y="1466067"/>
                      </a:lnTo>
                      <a:lnTo>
                        <a:pt x="3036887" y="1473366"/>
                      </a:lnTo>
                      <a:lnTo>
                        <a:pt x="3038474" y="1480664"/>
                      </a:lnTo>
                      <a:lnTo>
                        <a:pt x="3039427" y="1488280"/>
                      </a:lnTo>
                      <a:lnTo>
                        <a:pt x="3040062" y="1495895"/>
                      </a:lnTo>
                      <a:lnTo>
                        <a:pt x="3040062" y="1503511"/>
                      </a:lnTo>
                      <a:lnTo>
                        <a:pt x="3040062" y="2154008"/>
                      </a:lnTo>
                      <a:lnTo>
                        <a:pt x="3040062" y="2161623"/>
                      </a:lnTo>
                      <a:lnTo>
                        <a:pt x="3039427" y="2169556"/>
                      </a:lnTo>
                      <a:lnTo>
                        <a:pt x="3038474" y="2177172"/>
                      </a:lnTo>
                      <a:lnTo>
                        <a:pt x="3036887" y="2184470"/>
                      </a:lnTo>
                      <a:lnTo>
                        <a:pt x="3035616" y="2191451"/>
                      </a:lnTo>
                      <a:lnTo>
                        <a:pt x="3033393" y="2198749"/>
                      </a:lnTo>
                      <a:lnTo>
                        <a:pt x="3030853" y="2205730"/>
                      </a:lnTo>
                      <a:lnTo>
                        <a:pt x="3028312" y="2212394"/>
                      </a:lnTo>
                      <a:lnTo>
                        <a:pt x="3025454" y="2219057"/>
                      </a:lnTo>
                      <a:lnTo>
                        <a:pt x="3021961" y="2225404"/>
                      </a:lnTo>
                      <a:lnTo>
                        <a:pt x="3018468" y="2231433"/>
                      </a:lnTo>
                      <a:lnTo>
                        <a:pt x="3014657" y="2237779"/>
                      </a:lnTo>
                      <a:lnTo>
                        <a:pt x="3010529" y="2243808"/>
                      </a:lnTo>
                      <a:lnTo>
                        <a:pt x="3005765" y="2249202"/>
                      </a:lnTo>
                      <a:lnTo>
                        <a:pt x="3001319" y="2254597"/>
                      </a:lnTo>
                      <a:lnTo>
                        <a:pt x="2996238" y="2259674"/>
                      </a:lnTo>
                      <a:lnTo>
                        <a:pt x="2990839" y="2264433"/>
                      </a:lnTo>
                      <a:lnTo>
                        <a:pt x="2985758" y="2269510"/>
                      </a:lnTo>
                      <a:lnTo>
                        <a:pt x="2980042" y="2273953"/>
                      </a:lnTo>
                      <a:lnTo>
                        <a:pt x="2974008" y="2278078"/>
                      </a:lnTo>
                      <a:lnTo>
                        <a:pt x="2968292" y="2281886"/>
                      </a:lnTo>
                      <a:lnTo>
                        <a:pt x="2961941" y="2285376"/>
                      </a:lnTo>
                      <a:lnTo>
                        <a:pt x="2955272" y="2288867"/>
                      </a:lnTo>
                      <a:lnTo>
                        <a:pt x="2948603" y="2291723"/>
                      </a:lnTo>
                      <a:lnTo>
                        <a:pt x="2941934" y="2294578"/>
                      </a:lnTo>
                      <a:lnTo>
                        <a:pt x="2934948" y="2297117"/>
                      </a:lnTo>
                      <a:lnTo>
                        <a:pt x="2927644" y="2298703"/>
                      </a:lnTo>
                      <a:lnTo>
                        <a:pt x="2920657" y="2300607"/>
                      </a:lnTo>
                      <a:lnTo>
                        <a:pt x="2913353" y="2301877"/>
                      </a:lnTo>
                      <a:lnTo>
                        <a:pt x="2905732" y="2302829"/>
                      </a:lnTo>
                      <a:lnTo>
                        <a:pt x="2898110" y="2303146"/>
                      </a:lnTo>
                      <a:lnTo>
                        <a:pt x="2890488" y="2303463"/>
                      </a:lnTo>
                      <a:lnTo>
                        <a:pt x="2177552" y="2303463"/>
                      </a:lnTo>
                      <a:lnTo>
                        <a:pt x="2173423" y="2303146"/>
                      </a:lnTo>
                      <a:lnTo>
                        <a:pt x="2171200" y="2303146"/>
                      </a:lnTo>
                      <a:lnTo>
                        <a:pt x="2169613" y="2303146"/>
                      </a:lnTo>
                      <a:lnTo>
                        <a:pt x="2162944" y="2303146"/>
                      </a:lnTo>
                      <a:lnTo>
                        <a:pt x="2156275" y="2303146"/>
                      </a:lnTo>
                      <a:lnTo>
                        <a:pt x="2149924" y="2302511"/>
                      </a:lnTo>
                      <a:lnTo>
                        <a:pt x="2143572" y="2301559"/>
                      </a:lnTo>
                      <a:lnTo>
                        <a:pt x="2137538" y="2300607"/>
                      </a:lnTo>
                      <a:lnTo>
                        <a:pt x="2131187" y="2298703"/>
                      </a:lnTo>
                      <a:lnTo>
                        <a:pt x="2125153" y="2297117"/>
                      </a:lnTo>
                      <a:lnTo>
                        <a:pt x="2119437" y="2294896"/>
                      </a:lnTo>
                      <a:lnTo>
                        <a:pt x="2113403" y="2292040"/>
                      </a:lnTo>
                      <a:lnTo>
                        <a:pt x="2107370" y="2289501"/>
                      </a:lnTo>
                      <a:lnTo>
                        <a:pt x="2101971" y="2286645"/>
                      </a:lnTo>
                      <a:lnTo>
                        <a:pt x="2096572" y="2283155"/>
                      </a:lnTo>
                      <a:lnTo>
                        <a:pt x="2091491" y="2279665"/>
                      </a:lnTo>
                      <a:lnTo>
                        <a:pt x="2086093" y="2275222"/>
                      </a:lnTo>
                      <a:lnTo>
                        <a:pt x="2081329" y="2271097"/>
                      </a:lnTo>
                      <a:lnTo>
                        <a:pt x="2076883" y="2266972"/>
                      </a:lnTo>
                      <a:lnTo>
                        <a:pt x="1560520" y="1751334"/>
                      </a:lnTo>
                      <a:lnTo>
                        <a:pt x="1556074" y="1746574"/>
                      </a:lnTo>
                      <a:lnTo>
                        <a:pt x="1552263" y="1741815"/>
                      </a:lnTo>
                      <a:lnTo>
                        <a:pt x="1548135" y="1737055"/>
                      </a:lnTo>
                      <a:lnTo>
                        <a:pt x="1544642" y="1731661"/>
                      </a:lnTo>
                      <a:lnTo>
                        <a:pt x="1541466" y="1726583"/>
                      </a:lnTo>
                      <a:lnTo>
                        <a:pt x="1538291" y="1720872"/>
                      </a:lnTo>
                      <a:lnTo>
                        <a:pt x="1535432" y="1715477"/>
                      </a:lnTo>
                      <a:lnTo>
                        <a:pt x="1532892" y="1709766"/>
                      </a:lnTo>
                      <a:lnTo>
                        <a:pt x="1530987" y="1704054"/>
                      </a:lnTo>
                      <a:lnTo>
                        <a:pt x="1529081" y="1698342"/>
                      </a:lnTo>
                      <a:lnTo>
                        <a:pt x="1527493" y="1692631"/>
                      </a:lnTo>
                      <a:lnTo>
                        <a:pt x="1526223" y="1686919"/>
                      </a:lnTo>
                      <a:lnTo>
                        <a:pt x="1525270" y="1680890"/>
                      </a:lnTo>
                      <a:lnTo>
                        <a:pt x="1524635" y="1674544"/>
                      </a:lnTo>
                      <a:lnTo>
                        <a:pt x="1524000" y="1668515"/>
                      </a:lnTo>
                      <a:lnTo>
                        <a:pt x="1524000" y="1662803"/>
                      </a:lnTo>
                      <a:lnTo>
                        <a:pt x="1524000" y="1656774"/>
                      </a:lnTo>
                      <a:lnTo>
                        <a:pt x="1524635" y="1650428"/>
                      </a:lnTo>
                      <a:lnTo>
                        <a:pt x="1525270" y="1644716"/>
                      </a:lnTo>
                      <a:lnTo>
                        <a:pt x="1526223" y="1638687"/>
                      </a:lnTo>
                      <a:lnTo>
                        <a:pt x="1527493" y="1632658"/>
                      </a:lnTo>
                      <a:lnTo>
                        <a:pt x="1529081" y="1626946"/>
                      </a:lnTo>
                      <a:lnTo>
                        <a:pt x="1530987" y="1621235"/>
                      </a:lnTo>
                      <a:lnTo>
                        <a:pt x="1532892" y="1615523"/>
                      </a:lnTo>
                      <a:lnTo>
                        <a:pt x="1535432" y="1609811"/>
                      </a:lnTo>
                      <a:lnTo>
                        <a:pt x="1538291" y="1604417"/>
                      </a:lnTo>
                      <a:lnTo>
                        <a:pt x="1541466" y="1599023"/>
                      </a:lnTo>
                      <a:lnTo>
                        <a:pt x="1544642" y="1593628"/>
                      </a:lnTo>
                      <a:lnTo>
                        <a:pt x="1548135" y="1588551"/>
                      </a:lnTo>
                      <a:lnTo>
                        <a:pt x="1552263" y="1583474"/>
                      </a:lnTo>
                      <a:lnTo>
                        <a:pt x="1556074" y="1578714"/>
                      </a:lnTo>
                      <a:lnTo>
                        <a:pt x="1560520" y="1574272"/>
                      </a:lnTo>
                      <a:lnTo>
                        <a:pt x="1564966" y="1569830"/>
                      </a:lnTo>
                      <a:lnTo>
                        <a:pt x="1570047" y="1565705"/>
                      </a:lnTo>
                      <a:lnTo>
                        <a:pt x="1574811" y="1561897"/>
                      </a:lnTo>
                      <a:lnTo>
                        <a:pt x="1579574" y="1558406"/>
                      </a:lnTo>
                      <a:lnTo>
                        <a:pt x="1584973" y="1554916"/>
                      </a:lnTo>
                      <a:lnTo>
                        <a:pt x="1590054" y="1552060"/>
                      </a:lnTo>
                      <a:lnTo>
                        <a:pt x="1595770" y="1549521"/>
                      </a:lnTo>
                      <a:lnTo>
                        <a:pt x="1601486" y="1546666"/>
                      </a:lnTo>
                      <a:lnTo>
                        <a:pt x="1606885" y="1544444"/>
                      </a:lnTo>
                      <a:lnTo>
                        <a:pt x="1612919" y="1542858"/>
                      </a:lnTo>
                      <a:lnTo>
                        <a:pt x="1618635" y="1540954"/>
                      </a:lnTo>
                      <a:lnTo>
                        <a:pt x="1624669" y="1539685"/>
                      </a:lnTo>
                      <a:lnTo>
                        <a:pt x="1630702" y="1538733"/>
                      </a:lnTo>
                      <a:lnTo>
                        <a:pt x="1637054" y="1538098"/>
                      </a:lnTo>
                      <a:lnTo>
                        <a:pt x="1642770" y="1537463"/>
                      </a:lnTo>
                      <a:lnTo>
                        <a:pt x="1649121" y="1537146"/>
                      </a:lnTo>
                      <a:lnTo>
                        <a:pt x="1655473" y="1537463"/>
                      </a:lnTo>
                      <a:lnTo>
                        <a:pt x="1661824" y="1538098"/>
                      </a:lnTo>
                      <a:lnTo>
                        <a:pt x="1667858" y="1538733"/>
                      </a:lnTo>
                      <a:lnTo>
                        <a:pt x="1673891" y="1539685"/>
                      </a:lnTo>
                      <a:lnTo>
                        <a:pt x="1679925" y="1540954"/>
                      </a:lnTo>
                      <a:lnTo>
                        <a:pt x="1685641" y="1542858"/>
                      </a:lnTo>
                      <a:lnTo>
                        <a:pt x="1691675" y="1544444"/>
                      </a:lnTo>
                      <a:lnTo>
                        <a:pt x="1697391" y="1546666"/>
                      </a:lnTo>
                      <a:lnTo>
                        <a:pt x="1702790" y="1549521"/>
                      </a:lnTo>
                      <a:lnTo>
                        <a:pt x="1708506" y="1552060"/>
                      </a:lnTo>
                      <a:lnTo>
                        <a:pt x="1713587" y="1554916"/>
                      </a:lnTo>
                      <a:lnTo>
                        <a:pt x="1718986" y="1558406"/>
                      </a:lnTo>
                      <a:lnTo>
                        <a:pt x="1723749" y="1561897"/>
                      </a:lnTo>
                      <a:lnTo>
                        <a:pt x="1728513" y="1565705"/>
                      </a:lnTo>
                      <a:lnTo>
                        <a:pt x="1733594" y="1569830"/>
                      </a:lnTo>
                      <a:lnTo>
                        <a:pt x="1738040" y="1574272"/>
                      </a:lnTo>
                      <a:lnTo>
                        <a:pt x="2017816" y="1853827"/>
                      </a:lnTo>
                      <a:lnTo>
                        <a:pt x="2017816" y="801292"/>
                      </a:lnTo>
                      <a:lnTo>
                        <a:pt x="2018133" y="794311"/>
                      </a:lnTo>
                      <a:lnTo>
                        <a:pt x="2018451" y="787330"/>
                      </a:lnTo>
                      <a:lnTo>
                        <a:pt x="2019404" y="780349"/>
                      </a:lnTo>
                      <a:lnTo>
                        <a:pt x="2020674" y="773685"/>
                      </a:lnTo>
                      <a:lnTo>
                        <a:pt x="2021944" y="767021"/>
                      </a:lnTo>
                      <a:lnTo>
                        <a:pt x="2024167" y="760992"/>
                      </a:lnTo>
                      <a:lnTo>
                        <a:pt x="2026073" y="754646"/>
                      </a:lnTo>
                      <a:lnTo>
                        <a:pt x="2028613" y="748300"/>
                      </a:lnTo>
                      <a:lnTo>
                        <a:pt x="2031471" y="742271"/>
                      </a:lnTo>
                      <a:lnTo>
                        <a:pt x="2034329" y="736559"/>
                      </a:lnTo>
                      <a:lnTo>
                        <a:pt x="2037823" y="730530"/>
                      </a:lnTo>
                      <a:lnTo>
                        <a:pt x="2040998" y="724819"/>
                      </a:lnTo>
                      <a:lnTo>
                        <a:pt x="2045127" y="719741"/>
                      </a:lnTo>
                      <a:lnTo>
                        <a:pt x="2048937" y="714347"/>
                      </a:lnTo>
                      <a:lnTo>
                        <a:pt x="2053383" y="709587"/>
                      </a:lnTo>
                      <a:lnTo>
                        <a:pt x="2057829" y="704828"/>
                      </a:lnTo>
                      <a:lnTo>
                        <a:pt x="2062275" y="700702"/>
                      </a:lnTo>
                      <a:lnTo>
                        <a:pt x="2067674" y="695943"/>
                      </a:lnTo>
                      <a:lnTo>
                        <a:pt x="2072437" y="692135"/>
                      </a:lnTo>
                      <a:lnTo>
                        <a:pt x="2078154" y="688327"/>
                      </a:lnTo>
                      <a:lnTo>
                        <a:pt x="2083552" y="684519"/>
                      </a:lnTo>
                      <a:lnTo>
                        <a:pt x="2089268" y="681346"/>
                      </a:lnTo>
                      <a:lnTo>
                        <a:pt x="2095302" y="678173"/>
                      </a:lnTo>
                      <a:lnTo>
                        <a:pt x="2101018" y="675952"/>
                      </a:lnTo>
                      <a:lnTo>
                        <a:pt x="2107370" y="673413"/>
                      </a:lnTo>
                      <a:lnTo>
                        <a:pt x="2113721" y="670875"/>
                      </a:lnTo>
                      <a:lnTo>
                        <a:pt x="2120390" y="669288"/>
                      </a:lnTo>
                      <a:lnTo>
                        <a:pt x="2127059" y="667702"/>
                      </a:lnTo>
                      <a:lnTo>
                        <a:pt x="2133728" y="666432"/>
                      </a:lnTo>
                      <a:lnTo>
                        <a:pt x="2140079" y="665798"/>
                      </a:lnTo>
                      <a:lnTo>
                        <a:pt x="2147065" y="665163"/>
                      </a:lnTo>
                      <a:close/>
                      <a:moveTo>
                        <a:pt x="1426690" y="484188"/>
                      </a:moveTo>
                      <a:lnTo>
                        <a:pt x="1631151" y="484188"/>
                      </a:lnTo>
                      <a:lnTo>
                        <a:pt x="1634627" y="484505"/>
                      </a:lnTo>
                      <a:lnTo>
                        <a:pt x="1637787" y="484822"/>
                      </a:lnTo>
                      <a:lnTo>
                        <a:pt x="1640947" y="485773"/>
                      </a:lnTo>
                      <a:lnTo>
                        <a:pt x="1644107" y="486725"/>
                      </a:lnTo>
                      <a:lnTo>
                        <a:pt x="1646635" y="488310"/>
                      </a:lnTo>
                      <a:lnTo>
                        <a:pt x="1649479" y="489895"/>
                      </a:lnTo>
                      <a:lnTo>
                        <a:pt x="1652008" y="491798"/>
                      </a:lnTo>
                      <a:lnTo>
                        <a:pt x="1654536" y="493700"/>
                      </a:lnTo>
                      <a:lnTo>
                        <a:pt x="1656432" y="496237"/>
                      </a:lnTo>
                      <a:lnTo>
                        <a:pt x="1658328" y="498773"/>
                      </a:lnTo>
                      <a:lnTo>
                        <a:pt x="1659908" y="501310"/>
                      </a:lnTo>
                      <a:lnTo>
                        <a:pt x="1661488" y="504164"/>
                      </a:lnTo>
                      <a:lnTo>
                        <a:pt x="1662436" y="507334"/>
                      </a:lnTo>
                      <a:lnTo>
                        <a:pt x="1663068" y="510505"/>
                      </a:lnTo>
                      <a:lnTo>
                        <a:pt x="1663700" y="513676"/>
                      </a:lnTo>
                      <a:lnTo>
                        <a:pt x="1663700" y="517164"/>
                      </a:lnTo>
                      <a:lnTo>
                        <a:pt x="1663700" y="1389743"/>
                      </a:lnTo>
                      <a:lnTo>
                        <a:pt x="1663700" y="1393231"/>
                      </a:lnTo>
                      <a:lnTo>
                        <a:pt x="1663068" y="1396401"/>
                      </a:lnTo>
                      <a:lnTo>
                        <a:pt x="1662436" y="1399572"/>
                      </a:lnTo>
                      <a:lnTo>
                        <a:pt x="1661488" y="1402743"/>
                      </a:lnTo>
                      <a:lnTo>
                        <a:pt x="1659908" y="1405279"/>
                      </a:lnTo>
                      <a:lnTo>
                        <a:pt x="1658328" y="1408133"/>
                      </a:lnTo>
                      <a:lnTo>
                        <a:pt x="1656432" y="1410669"/>
                      </a:lnTo>
                      <a:lnTo>
                        <a:pt x="1654536" y="1413206"/>
                      </a:lnTo>
                      <a:lnTo>
                        <a:pt x="1652008" y="1415108"/>
                      </a:lnTo>
                      <a:lnTo>
                        <a:pt x="1649479" y="1417011"/>
                      </a:lnTo>
                      <a:lnTo>
                        <a:pt x="1646635" y="1418596"/>
                      </a:lnTo>
                      <a:lnTo>
                        <a:pt x="1644107" y="1420182"/>
                      </a:lnTo>
                      <a:lnTo>
                        <a:pt x="1640947" y="1421133"/>
                      </a:lnTo>
                      <a:lnTo>
                        <a:pt x="1637787" y="1421767"/>
                      </a:lnTo>
                      <a:lnTo>
                        <a:pt x="1634627" y="1422401"/>
                      </a:lnTo>
                      <a:lnTo>
                        <a:pt x="1631151" y="1422401"/>
                      </a:lnTo>
                      <a:lnTo>
                        <a:pt x="1426690" y="1422401"/>
                      </a:lnTo>
                      <a:lnTo>
                        <a:pt x="1423214" y="1422401"/>
                      </a:lnTo>
                      <a:lnTo>
                        <a:pt x="1420054" y="1421767"/>
                      </a:lnTo>
                      <a:lnTo>
                        <a:pt x="1416894" y="1421133"/>
                      </a:lnTo>
                      <a:lnTo>
                        <a:pt x="1413734" y="1420182"/>
                      </a:lnTo>
                      <a:lnTo>
                        <a:pt x="1411206" y="1418596"/>
                      </a:lnTo>
                      <a:lnTo>
                        <a:pt x="1408362" y="1417011"/>
                      </a:lnTo>
                      <a:lnTo>
                        <a:pt x="1405834" y="1415108"/>
                      </a:lnTo>
                      <a:lnTo>
                        <a:pt x="1403622" y="1413206"/>
                      </a:lnTo>
                      <a:lnTo>
                        <a:pt x="1401409" y="1410669"/>
                      </a:lnTo>
                      <a:lnTo>
                        <a:pt x="1399513" y="1408133"/>
                      </a:lnTo>
                      <a:lnTo>
                        <a:pt x="1397933" y="1405279"/>
                      </a:lnTo>
                      <a:lnTo>
                        <a:pt x="1396669" y="1402743"/>
                      </a:lnTo>
                      <a:lnTo>
                        <a:pt x="1395405" y="1399572"/>
                      </a:lnTo>
                      <a:lnTo>
                        <a:pt x="1394457" y="1396401"/>
                      </a:lnTo>
                      <a:lnTo>
                        <a:pt x="1394141" y="1393231"/>
                      </a:lnTo>
                      <a:lnTo>
                        <a:pt x="1393825" y="1389743"/>
                      </a:lnTo>
                      <a:lnTo>
                        <a:pt x="1393825" y="517164"/>
                      </a:lnTo>
                      <a:lnTo>
                        <a:pt x="1394141" y="513676"/>
                      </a:lnTo>
                      <a:lnTo>
                        <a:pt x="1394457" y="510505"/>
                      </a:lnTo>
                      <a:lnTo>
                        <a:pt x="1395405" y="507334"/>
                      </a:lnTo>
                      <a:lnTo>
                        <a:pt x="1396669" y="504164"/>
                      </a:lnTo>
                      <a:lnTo>
                        <a:pt x="1397933" y="501310"/>
                      </a:lnTo>
                      <a:lnTo>
                        <a:pt x="1399513" y="498773"/>
                      </a:lnTo>
                      <a:lnTo>
                        <a:pt x="1401409" y="496237"/>
                      </a:lnTo>
                      <a:lnTo>
                        <a:pt x="1403622" y="493700"/>
                      </a:lnTo>
                      <a:lnTo>
                        <a:pt x="1405834" y="491798"/>
                      </a:lnTo>
                      <a:lnTo>
                        <a:pt x="1408362" y="489895"/>
                      </a:lnTo>
                      <a:lnTo>
                        <a:pt x="1411206" y="488310"/>
                      </a:lnTo>
                      <a:lnTo>
                        <a:pt x="1413734" y="486725"/>
                      </a:lnTo>
                      <a:lnTo>
                        <a:pt x="1416894" y="485773"/>
                      </a:lnTo>
                      <a:lnTo>
                        <a:pt x="1420054" y="484822"/>
                      </a:lnTo>
                      <a:lnTo>
                        <a:pt x="1423214" y="484505"/>
                      </a:lnTo>
                      <a:lnTo>
                        <a:pt x="1426690" y="484188"/>
                      </a:lnTo>
                      <a:close/>
                      <a:moveTo>
                        <a:pt x="183794" y="0"/>
                      </a:moveTo>
                      <a:lnTo>
                        <a:pt x="193952" y="0"/>
                      </a:lnTo>
                      <a:lnTo>
                        <a:pt x="2827060" y="0"/>
                      </a:lnTo>
                      <a:lnTo>
                        <a:pt x="2837218" y="0"/>
                      </a:lnTo>
                      <a:lnTo>
                        <a:pt x="2847059" y="952"/>
                      </a:lnTo>
                      <a:lnTo>
                        <a:pt x="2856582" y="2539"/>
                      </a:lnTo>
                      <a:lnTo>
                        <a:pt x="2866105" y="4443"/>
                      </a:lnTo>
                      <a:lnTo>
                        <a:pt x="2875628" y="6982"/>
                      </a:lnTo>
                      <a:lnTo>
                        <a:pt x="2884516" y="10156"/>
                      </a:lnTo>
                      <a:lnTo>
                        <a:pt x="2893721" y="13964"/>
                      </a:lnTo>
                      <a:lnTo>
                        <a:pt x="2902292" y="17773"/>
                      </a:lnTo>
                      <a:lnTo>
                        <a:pt x="2911180" y="22851"/>
                      </a:lnTo>
                      <a:lnTo>
                        <a:pt x="2919433" y="27611"/>
                      </a:lnTo>
                      <a:lnTo>
                        <a:pt x="2927369" y="33324"/>
                      </a:lnTo>
                      <a:lnTo>
                        <a:pt x="2935623" y="39036"/>
                      </a:lnTo>
                      <a:lnTo>
                        <a:pt x="2942924" y="45384"/>
                      </a:lnTo>
                      <a:lnTo>
                        <a:pt x="2950225" y="52366"/>
                      </a:lnTo>
                      <a:lnTo>
                        <a:pt x="2957525" y="59665"/>
                      </a:lnTo>
                      <a:lnTo>
                        <a:pt x="2964192" y="67282"/>
                      </a:lnTo>
                      <a:lnTo>
                        <a:pt x="2970540" y="74899"/>
                      </a:lnTo>
                      <a:lnTo>
                        <a:pt x="2976571" y="83468"/>
                      </a:lnTo>
                      <a:lnTo>
                        <a:pt x="2982285" y="92037"/>
                      </a:lnTo>
                      <a:lnTo>
                        <a:pt x="2987682" y="101240"/>
                      </a:lnTo>
                      <a:lnTo>
                        <a:pt x="2992761" y="110444"/>
                      </a:lnTo>
                      <a:lnTo>
                        <a:pt x="2997522" y="119965"/>
                      </a:lnTo>
                      <a:lnTo>
                        <a:pt x="3001649" y="130121"/>
                      </a:lnTo>
                      <a:lnTo>
                        <a:pt x="3005458" y="140276"/>
                      </a:lnTo>
                      <a:lnTo>
                        <a:pt x="3008950" y="150749"/>
                      </a:lnTo>
                      <a:lnTo>
                        <a:pt x="3012124" y="161540"/>
                      </a:lnTo>
                      <a:lnTo>
                        <a:pt x="3014663" y="172330"/>
                      </a:lnTo>
                      <a:lnTo>
                        <a:pt x="3016885" y="183438"/>
                      </a:lnTo>
                      <a:lnTo>
                        <a:pt x="3018473" y="194546"/>
                      </a:lnTo>
                      <a:lnTo>
                        <a:pt x="3019742" y="205971"/>
                      </a:lnTo>
                      <a:lnTo>
                        <a:pt x="3020695" y="218031"/>
                      </a:lnTo>
                      <a:lnTo>
                        <a:pt x="3021012" y="229774"/>
                      </a:lnTo>
                      <a:lnTo>
                        <a:pt x="3021012" y="1276768"/>
                      </a:lnTo>
                      <a:lnTo>
                        <a:pt x="3013711" y="1272642"/>
                      </a:lnTo>
                      <a:lnTo>
                        <a:pt x="3006410" y="1268833"/>
                      </a:lnTo>
                      <a:lnTo>
                        <a:pt x="2999109" y="1265342"/>
                      </a:lnTo>
                      <a:lnTo>
                        <a:pt x="2991808" y="1262169"/>
                      </a:lnTo>
                      <a:lnTo>
                        <a:pt x="2983872" y="1258995"/>
                      </a:lnTo>
                      <a:lnTo>
                        <a:pt x="2976254" y="1256139"/>
                      </a:lnTo>
                      <a:lnTo>
                        <a:pt x="2968318" y="1253282"/>
                      </a:lnTo>
                      <a:lnTo>
                        <a:pt x="2960382" y="1251061"/>
                      </a:lnTo>
                      <a:lnTo>
                        <a:pt x="2952129" y="1248839"/>
                      </a:lnTo>
                      <a:lnTo>
                        <a:pt x="2944193" y="1247252"/>
                      </a:lnTo>
                      <a:lnTo>
                        <a:pt x="2935940" y="1245348"/>
                      </a:lnTo>
                      <a:lnTo>
                        <a:pt x="2927369" y="1244079"/>
                      </a:lnTo>
                      <a:lnTo>
                        <a:pt x="2919116" y="1242809"/>
                      </a:lnTo>
                      <a:lnTo>
                        <a:pt x="2910863" y="1242175"/>
                      </a:lnTo>
                      <a:lnTo>
                        <a:pt x="2901975" y="1241540"/>
                      </a:lnTo>
                      <a:lnTo>
                        <a:pt x="2893404" y="1241540"/>
                      </a:lnTo>
                      <a:lnTo>
                        <a:pt x="2646123" y="1213294"/>
                      </a:lnTo>
                      <a:lnTo>
                        <a:pt x="2646123" y="313876"/>
                      </a:lnTo>
                      <a:lnTo>
                        <a:pt x="374889" y="313876"/>
                      </a:lnTo>
                      <a:lnTo>
                        <a:pt x="374889" y="1959424"/>
                      </a:lnTo>
                      <a:lnTo>
                        <a:pt x="1610021" y="1959424"/>
                      </a:lnTo>
                      <a:lnTo>
                        <a:pt x="1923646" y="2273300"/>
                      </a:lnTo>
                      <a:lnTo>
                        <a:pt x="193952" y="2273300"/>
                      </a:lnTo>
                      <a:lnTo>
                        <a:pt x="183794" y="2273300"/>
                      </a:lnTo>
                      <a:lnTo>
                        <a:pt x="173953" y="2272348"/>
                      </a:lnTo>
                      <a:lnTo>
                        <a:pt x="164113" y="2270761"/>
                      </a:lnTo>
                      <a:lnTo>
                        <a:pt x="154908" y="2268857"/>
                      </a:lnTo>
                      <a:lnTo>
                        <a:pt x="145385" y="2266318"/>
                      </a:lnTo>
                      <a:lnTo>
                        <a:pt x="136496" y="2263144"/>
                      </a:lnTo>
                      <a:lnTo>
                        <a:pt x="127291" y="2259336"/>
                      </a:lnTo>
                      <a:lnTo>
                        <a:pt x="118720" y="2255528"/>
                      </a:lnTo>
                      <a:lnTo>
                        <a:pt x="109832" y="2250450"/>
                      </a:lnTo>
                      <a:lnTo>
                        <a:pt x="101579" y="2245689"/>
                      </a:lnTo>
                      <a:lnTo>
                        <a:pt x="93326" y="2240294"/>
                      </a:lnTo>
                      <a:lnTo>
                        <a:pt x="85390" y="2234264"/>
                      </a:lnTo>
                      <a:lnTo>
                        <a:pt x="77771" y="2227917"/>
                      </a:lnTo>
                      <a:lnTo>
                        <a:pt x="70470" y="2220935"/>
                      </a:lnTo>
                      <a:lnTo>
                        <a:pt x="63487" y="2213635"/>
                      </a:lnTo>
                      <a:lnTo>
                        <a:pt x="56821" y="2206018"/>
                      </a:lnTo>
                      <a:lnTo>
                        <a:pt x="50472" y="2198402"/>
                      </a:lnTo>
                      <a:lnTo>
                        <a:pt x="44441" y="2189833"/>
                      </a:lnTo>
                      <a:lnTo>
                        <a:pt x="38727" y="2181264"/>
                      </a:lnTo>
                      <a:lnTo>
                        <a:pt x="33013" y="2172060"/>
                      </a:lnTo>
                      <a:lnTo>
                        <a:pt x="28252" y="2162856"/>
                      </a:lnTo>
                      <a:lnTo>
                        <a:pt x="23490" y="2153335"/>
                      </a:lnTo>
                      <a:lnTo>
                        <a:pt x="19364" y="2143180"/>
                      </a:lnTo>
                      <a:lnTo>
                        <a:pt x="15237" y="2133024"/>
                      </a:lnTo>
                      <a:lnTo>
                        <a:pt x="11745" y="2122551"/>
                      </a:lnTo>
                      <a:lnTo>
                        <a:pt x="8888" y="2112078"/>
                      </a:lnTo>
                      <a:lnTo>
                        <a:pt x="6349" y="2100970"/>
                      </a:lnTo>
                      <a:lnTo>
                        <a:pt x="3809" y="2089862"/>
                      </a:lnTo>
                      <a:lnTo>
                        <a:pt x="2540" y="2078754"/>
                      </a:lnTo>
                      <a:lnTo>
                        <a:pt x="952" y="2067329"/>
                      </a:lnTo>
                      <a:lnTo>
                        <a:pt x="318" y="2055269"/>
                      </a:lnTo>
                      <a:lnTo>
                        <a:pt x="0" y="2043844"/>
                      </a:lnTo>
                      <a:lnTo>
                        <a:pt x="0" y="229774"/>
                      </a:lnTo>
                      <a:lnTo>
                        <a:pt x="318" y="218031"/>
                      </a:lnTo>
                      <a:lnTo>
                        <a:pt x="952" y="205971"/>
                      </a:lnTo>
                      <a:lnTo>
                        <a:pt x="2540" y="194546"/>
                      </a:lnTo>
                      <a:lnTo>
                        <a:pt x="3809" y="183438"/>
                      </a:lnTo>
                      <a:lnTo>
                        <a:pt x="6349" y="172330"/>
                      </a:lnTo>
                      <a:lnTo>
                        <a:pt x="8888" y="161540"/>
                      </a:lnTo>
                      <a:lnTo>
                        <a:pt x="11745" y="150749"/>
                      </a:lnTo>
                      <a:lnTo>
                        <a:pt x="15237" y="140276"/>
                      </a:lnTo>
                      <a:lnTo>
                        <a:pt x="19364" y="130121"/>
                      </a:lnTo>
                      <a:lnTo>
                        <a:pt x="23490" y="119965"/>
                      </a:lnTo>
                      <a:lnTo>
                        <a:pt x="28252" y="110444"/>
                      </a:lnTo>
                      <a:lnTo>
                        <a:pt x="33013" y="101240"/>
                      </a:lnTo>
                      <a:lnTo>
                        <a:pt x="38727" y="92037"/>
                      </a:lnTo>
                      <a:lnTo>
                        <a:pt x="44441" y="83468"/>
                      </a:lnTo>
                      <a:lnTo>
                        <a:pt x="50472" y="74899"/>
                      </a:lnTo>
                      <a:lnTo>
                        <a:pt x="56821" y="67282"/>
                      </a:lnTo>
                      <a:lnTo>
                        <a:pt x="63487" y="59665"/>
                      </a:lnTo>
                      <a:lnTo>
                        <a:pt x="70470" y="52366"/>
                      </a:lnTo>
                      <a:lnTo>
                        <a:pt x="77771" y="45384"/>
                      </a:lnTo>
                      <a:lnTo>
                        <a:pt x="85390" y="39036"/>
                      </a:lnTo>
                      <a:lnTo>
                        <a:pt x="93326" y="33324"/>
                      </a:lnTo>
                      <a:lnTo>
                        <a:pt x="101579" y="27611"/>
                      </a:lnTo>
                      <a:lnTo>
                        <a:pt x="109832" y="22851"/>
                      </a:lnTo>
                      <a:lnTo>
                        <a:pt x="118720" y="17773"/>
                      </a:lnTo>
                      <a:lnTo>
                        <a:pt x="127291" y="13964"/>
                      </a:lnTo>
                      <a:lnTo>
                        <a:pt x="136496" y="10156"/>
                      </a:lnTo>
                      <a:lnTo>
                        <a:pt x="145385" y="6982"/>
                      </a:lnTo>
                      <a:lnTo>
                        <a:pt x="154908" y="4443"/>
                      </a:lnTo>
                      <a:lnTo>
                        <a:pt x="164113" y="2539"/>
                      </a:lnTo>
                      <a:lnTo>
                        <a:pt x="173953" y="952"/>
                      </a:lnTo>
                      <a:lnTo>
                        <a:pt x="183794" y="0"/>
                      </a:lnTo>
                      <a:close/>
                    </a:path>
                  </a:pathLst>
                </a:custGeom>
                <a:solidFill>
                  <a:srgbClr val="2F5EB0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anchor="ctr">
                  <a:scene3d>
                    <a:camera prst="orthographicFront"/>
                    <a:lightRig rig="threePt" dir="t"/>
                  </a:scene3d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zh-CN" altLang="en-US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grpSp>
              <p:nvGrpSpPr>
                <p:cNvPr id="3" name="组合 49">
                  <a:extLst>
                    <a:ext uri="{FF2B5EF4-FFF2-40B4-BE49-F238E27FC236}">
                      <a16:creationId xmlns:a16="http://schemas.microsoft.com/office/drawing/2014/main" id="{AC3FD2BC-5F97-7441-1AA9-0EE145CA3288}"/>
                    </a:ext>
                  </a:extLst>
                </p:cNvPr>
                <p:cNvGrpSpPr/>
                <p:nvPr userDrawn="1"/>
              </p:nvGrpSpPr>
              <p:grpSpPr>
                <a:xfrm>
                  <a:off x="792842" y="4340882"/>
                  <a:ext cx="853640" cy="565108"/>
                  <a:chOff x="882603" y="2302677"/>
                  <a:chExt cx="1093895" cy="955612"/>
                </a:xfrm>
                <a:solidFill>
                  <a:srgbClr val="0067B4"/>
                </a:solidFill>
              </p:grpSpPr>
              <p:sp>
                <p:nvSpPr>
                  <p:cNvPr id="11" name="Freeform 14">
                    <a:extLst>
                      <a:ext uri="{FF2B5EF4-FFF2-40B4-BE49-F238E27FC236}">
                        <a16:creationId xmlns:a16="http://schemas.microsoft.com/office/drawing/2014/main" id="{3664DA40-683B-7B82-0D12-E6E7C4BDEB23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882603" y="2302677"/>
                    <a:ext cx="820672" cy="955612"/>
                  </a:xfrm>
                  <a:custGeom>
                    <a:gdLst>
                      <a:gd name="T0" fmla="*/ 908 w 1036"/>
                      <a:gd name="T1" fmla="*/ 372 h 1206"/>
                      <a:gd name="T2" fmla="*/ 908 w 1036"/>
                      <a:gd name="T3" fmla="*/ 296 h 1206"/>
                      <a:gd name="T4" fmla="*/ 908 w 1036"/>
                      <a:gd name="T5" fmla="*/ 152 h 1206"/>
                      <a:gd name="T6" fmla="*/ 883 w 1036"/>
                      <a:gd name="T7" fmla="*/ 128 h 1206"/>
                      <a:gd name="T8" fmla="*/ 405 w 1036"/>
                      <a:gd name="T9" fmla="*/ 128 h 1206"/>
                      <a:gd name="T10" fmla="*/ 387 w 1036"/>
                      <a:gd name="T11" fmla="*/ 128 h 1206"/>
                      <a:gd name="T12" fmla="*/ 387 w 1036"/>
                      <a:gd name="T13" fmla="*/ 150 h 1206"/>
                      <a:gd name="T14" fmla="*/ 387 w 1036"/>
                      <a:gd name="T15" fmla="*/ 296 h 1206"/>
                      <a:gd name="T16" fmla="*/ 295 w 1036"/>
                      <a:gd name="T17" fmla="*/ 386 h 1206"/>
                      <a:gd name="T18" fmla="*/ 145 w 1036"/>
                      <a:gd name="T19" fmla="*/ 386 h 1206"/>
                      <a:gd name="T20" fmla="*/ 128 w 1036"/>
                      <a:gd name="T21" fmla="*/ 386 h 1206"/>
                      <a:gd name="T22" fmla="*/ 128 w 1036"/>
                      <a:gd name="T23" fmla="*/ 404 h 1206"/>
                      <a:gd name="T24" fmla="*/ 128 w 1036"/>
                      <a:gd name="T25" fmla="*/ 1052 h 1206"/>
                      <a:gd name="T26" fmla="*/ 153 w 1036"/>
                      <a:gd name="T27" fmla="*/ 1078 h 1206"/>
                      <a:gd name="T28" fmla="*/ 882 w 1036"/>
                      <a:gd name="T29" fmla="*/ 1078 h 1206"/>
                      <a:gd name="T30" fmla="*/ 908 w 1036"/>
                      <a:gd name="T31" fmla="*/ 1052 h 1206"/>
                      <a:gd name="T32" fmla="*/ 908 w 1036"/>
                      <a:gd name="T33" fmla="*/ 869 h 1206"/>
                      <a:gd name="T34" fmla="*/ 914 w 1036"/>
                      <a:gd name="T35" fmla="*/ 851 h 1206"/>
                      <a:gd name="T36" fmla="*/ 1028 w 1036"/>
                      <a:gd name="T37" fmla="*/ 729 h 1206"/>
                      <a:gd name="T38" fmla="*/ 1035 w 1036"/>
                      <a:gd name="T39" fmla="*/ 724 h 1206"/>
                      <a:gd name="T40" fmla="*/ 1036 w 1036"/>
                      <a:gd name="T41" fmla="*/ 738 h 1206"/>
                      <a:gd name="T42" fmla="*/ 1036 w 1036"/>
                      <a:gd name="T43" fmla="*/ 1069 h 1206"/>
                      <a:gd name="T44" fmla="*/ 899 w 1036"/>
                      <a:gd name="T45" fmla="*/ 1206 h 1206"/>
                      <a:gd name="T46" fmla="*/ 133 w 1036"/>
                      <a:gd name="T47" fmla="*/ 1206 h 1206"/>
                      <a:gd name="T48" fmla="*/ 0 w 1036"/>
                      <a:gd name="T49" fmla="*/ 1073 h 1206"/>
                      <a:gd name="T50" fmla="*/ 0 w 1036"/>
                      <a:gd name="T51" fmla="*/ 316 h 1206"/>
                      <a:gd name="T52" fmla="*/ 19 w 1036"/>
                      <a:gd name="T53" fmla="*/ 267 h 1206"/>
                      <a:gd name="T54" fmla="*/ 265 w 1036"/>
                      <a:gd name="T55" fmla="*/ 27 h 1206"/>
                      <a:gd name="T56" fmla="*/ 331 w 1036"/>
                      <a:gd name="T57" fmla="*/ 0 h 1206"/>
                      <a:gd name="T58" fmla="*/ 902 w 1036"/>
                      <a:gd name="T59" fmla="*/ 0 h 1206"/>
                      <a:gd name="T60" fmla="*/ 1036 w 1036"/>
                      <a:gd name="T61" fmla="*/ 129 h 1206"/>
                      <a:gd name="T62" fmla="*/ 1035 w 1036"/>
                      <a:gd name="T63" fmla="*/ 206 h 1206"/>
                      <a:gd name="T64" fmla="*/ 1028 w 1036"/>
                      <a:gd name="T65" fmla="*/ 224 h 1206"/>
                      <a:gd name="T66" fmla="*/ 942 w 1036"/>
                      <a:gd name="T67" fmla="*/ 328 h 1206"/>
                      <a:gd name="T68" fmla="*/ 921 w 1036"/>
                      <a:gd name="T69" fmla="*/ 358 h 1206"/>
                      <a:gd name="T70" fmla="*/ 908 w 1036"/>
                      <a:gd name="T71" fmla="*/ 372 h 1206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</a:cxnLst>
                    <a:rect l="0" t="0" r="r" b="b"/>
                    <a:pathLst>
                      <a:path w="1036" h="1206">
                        <a:moveTo>
                          <a:pt x="908" y="372"/>
                        </a:moveTo>
                        <a:cubicBezTo>
                          <a:pt x="908" y="344"/>
                          <a:pt x="908" y="320"/>
                          <a:pt x="908" y="296"/>
                        </a:cubicBezTo>
                        <a:cubicBezTo>
                          <a:pt x="908" y="248"/>
                          <a:pt x="908" y="200"/>
                          <a:pt x="908" y="152"/>
                        </a:cubicBezTo>
                        <a:cubicBezTo>
                          <a:pt x="908" y="131"/>
                          <a:pt x="905" y="128"/>
                          <a:pt x="883" y="128"/>
                        </a:cubicBezTo>
                        <a:cubicBezTo>
                          <a:pt x="724" y="128"/>
                          <a:pt x="565" y="128"/>
                          <a:pt x="405" y="128"/>
                        </a:cubicBezTo>
                        <a:cubicBezTo>
                          <a:pt x="400" y="128"/>
                          <a:pt x="394" y="128"/>
                          <a:pt x="387" y="128"/>
                        </a:cubicBezTo>
                        <a:cubicBezTo>
                          <a:pt x="387" y="137"/>
                          <a:pt x="387" y="144"/>
                          <a:pt x="387" y="150"/>
                        </a:cubicBezTo>
                        <a:cubicBezTo>
                          <a:pt x="387" y="199"/>
                          <a:pt x="387" y="247"/>
                          <a:pt x="387" y="296"/>
                        </a:cubicBezTo>
                        <a:cubicBezTo>
                          <a:pt x="386" y="352"/>
                          <a:pt x="351" y="386"/>
                          <a:pt x="295" y="386"/>
                        </a:cubicBezTo>
                        <a:cubicBezTo>
                          <a:pt x="245" y="386"/>
                          <a:pt x="195" y="386"/>
                          <a:pt x="145" y="386"/>
                        </a:cubicBezTo>
                        <a:cubicBezTo>
                          <a:pt x="140" y="386"/>
                          <a:pt x="135" y="386"/>
                          <a:pt x="128" y="386"/>
                        </a:cubicBezTo>
                        <a:cubicBezTo>
                          <a:pt x="128" y="394"/>
                          <a:pt x="128" y="399"/>
                          <a:pt x="128" y="404"/>
                        </a:cubicBezTo>
                        <a:cubicBezTo>
                          <a:pt x="128" y="620"/>
                          <a:pt x="128" y="836"/>
                          <a:pt x="128" y="1052"/>
                        </a:cubicBezTo>
                        <a:cubicBezTo>
                          <a:pt x="128" y="1076"/>
                          <a:pt x="130" y="1078"/>
                          <a:pt x="153" y="1078"/>
                        </a:cubicBezTo>
                        <a:cubicBezTo>
                          <a:pt x="396" y="1078"/>
                          <a:pt x="639" y="1078"/>
                          <a:pt x="882" y="1078"/>
                        </a:cubicBezTo>
                        <a:cubicBezTo>
                          <a:pt x="906" y="1078"/>
                          <a:pt x="908" y="1076"/>
                          <a:pt x="908" y="1052"/>
                        </a:cubicBezTo>
                        <a:cubicBezTo>
                          <a:pt x="908" y="991"/>
                          <a:pt x="908" y="930"/>
                          <a:pt x="908" y="869"/>
                        </a:cubicBezTo>
                        <a:cubicBezTo>
                          <a:pt x="908" y="863"/>
                          <a:pt x="910" y="855"/>
                          <a:pt x="914" y="851"/>
                        </a:cubicBezTo>
                        <a:cubicBezTo>
                          <a:pt x="952" y="810"/>
                          <a:pt x="990" y="770"/>
                          <a:pt x="1028" y="729"/>
                        </a:cubicBezTo>
                        <a:cubicBezTo>
                          <a:pt x="1030" y="728"/>
                          <a:pt x="1031" y="727"/>
                          <a:pt x="1035" y="724"/>
                        </a:cubicBezTo>
                        <a:cubicBezTo>
                          <a:pt x="1035" y="730"/>
                          <a:pt x="1036" y="734"/>
                          <a:pt x="1036" y="738"/>
                        </a:cubicBezTo>
                        <a:cubicBezTo>
                          <a:pt x="1036" y="849"/>
                          <a:pt x="1036" y="959"/>
                          <a:pt x="1036" y="1069"/>
                        </a:cubicBezTo>
                        <a:cubicBezTo>
                          <a:pt x="1035" y="1151"/>
                          <a:pt x="981" y="1206"/>
                          <a:pt x="899" y="1206"/>
                        </a:cubicBezTo>
                        <a:cubicBezTo>
                          <a:pt x="643" y="1206"/>
                          <a:pt x="388" y="1206"/>
                          <a:pt x="133" y="1206"/>
                        </a:cubicBezTo>
                        <a:cubicBezTo>
                          <a:pt x="56" y="1206"/>
                          <a:pt x="0" y="1150"/>
                          <a:pt x="0" y="1073"/>
                        </a:cubicBezTo>
                        <a:cubicBezTo>
                          <a:pt x="0" y="821"/>
                          <a:pt x="0" y="568"/>
                          <a:pt x="0" y="316"/>
                        </a:cubicBezTo>
                        <a:cubicBezTo>
                          <a:pt x="0" y="297"/>
                          <a:pt x="6" y="281"/>
                          <a:pt x="19" y="267"/>
                        </a:cubicBezTo>
                        <a:cubicBezTo>
                          <a:pt x="101" y="187"/>
                          <a:pt x="183" y="107"/>
                          <a:pt x="265" y="27"/>
                        </a:cubicBezTo>
                        <a:cubicBezTo>
                          <a:pt x="283" y="9"/>
                          <a:pt x="305" y="0"/>
                          <a:pt x="331" y="0"/>
                        </a:cubicBezTo>
                        <a:cubicBezTo>
                          <a:pt x="521" y="0"/>
                          <a:pt x="712" y="0"/>
                          <a:pt x="902" y="0"/>
                        </a:cubicBezTo>
                        <a:cubicBezTo>
                          <a:pt x="978" y="1"/>
                          <a:pt x="1033" y="53"/>
                          <a:pt x="1036" y="129"/>
                        </a:cubicBezTo>
                        <a:cubicBezTo>
                          <a:pt x="1036" y="155"/>
                          <a:pt x="1036" y="180"/>
                          <a:pt x="1035" y="206"/>
                        </a:cubicBezTo>
                        <a:cubicBezTo>
                          <a:pt x="1035" y="212"/>
                          <a:pt x="1032" y="219"/>
                          <a:pt x="1028" y="224"/>
                        </a:cubicBezTo>
                        <a:cubicBezTo>
                          <a:pt x="999" y="259"/>
                          <a:pt x="970" y="293"/>
                          <a:pt x="942" y="328"/>
                        </a:cubicBezTo>
                        <a:cubicBezTo>
                          <a:pt x="934" y="337"/>
                          <a:pt x="928" y="348"/>
                          <a:pt x="921" y="358"/>
                        </a:cubicBezTo>
                        <a:cubicBezTo>
                          <a:pt x="918" y="362"/>
                          <a:pt x="914" y="365"/>
                          <a:pt x="908" y="372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12" name="Freeform 15">
                    <a:extLst>
                      <a:ext uri="{FF2B5EF4-FFF2-40B4-BE49-F238E27FC236}">
                        <a16:creationId xmlns:a16="http://schemas.microsoft.com/office/drawing/2014/main" id="{75CDC5B9-C383-84F1-9A07-443FAFD30983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362082" y="2640858"/>
                    <a:ext cx="386396" cy="443988"/>
                  </a:xfrm>
                  <a:custGeom>
                    <a:gdLst>
                      <a:gd name="T0" fmla="*/ 351 w 488"/>
                      <a:gd name="T1" fmla="*/ 0 h 560"/>
                      <a:gd name="T2" fmla="*/ 488 w 488"/>
                      <a:gd name="T3" fmla="*/ 114 h 560"/>
                      <a:gd name="T4" fmla="*/ 431 w 488"/>
                      <a:gd name="T5" fmla="*/ 180 h 560"/>
                      <a:gd name="T6" fmla="*/ 127 w 488"/>
                      <a:gd name="T7" fmla="*/ 490 h 560"/>
                      <a:gd name="T8" fmla="*/ 39 w 488"/>
                      <a:gd name="T9" fmla="*/ 554 h 560"/>
                      <a:gd name="T10" fmla="*/ 5 w 488"/>
                      <a:gd name="T11" fmla="*/ 560 h 560"/>
                      <a:gd name="T12" fmla="*/ 4 w 488"/>
                      <a:gd name="T13" fmla="*/ 526 h 560"/>
                      <a:gd name="T14" fmla="*/ 64 w 488"/>
                      <a:gd name="T15" fmla="*/ 404 h 560"/>
                      <a:gd name="T16" fmla="*/ 347 w 488"/>
                      <a:gd name="T17" fmla="*/ 7 h 560"/>
                      <a:gd name="T18" fmla="*/ 351 w 488"/>
                      <a:gd name="T19" fmla="*/ 0 h 560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488" h="560">
                        <a:moveTo>
                          <a:pt x="351" y="0"/>
                        </a:moveTo>
                        <a:cubicBezTo>
                          <a:pt x="398" y="39"/>
                          <a:pt x="443" y="76"/>
                          <a:pt x="488" y="114"/>
                        </a:cubicBezTo>
                        <a:cubicBezTo>
                          <a:pt x="469" y="137"/>
                          <a:pt x="450" y="159"/>
                          <a:pt x="431" y="180"/>
                        </a:cubicBezTo>
                        <a:cubicBezTo>
                          <a:pt x="336" y="289"/>
                          <a:pt x="238" y="396"/>
                          <a:pt x="127" y="490"/>
                        </a:cubicBezTo>
                        <a:cubicBezTo>
                          <a:pt x="100" y="514"/>
                          <a:pt x="69" y="534"/>
                          <a:pt x="39" y="554"/>
                        </a:cubicBezTo>
                        <a:cubicBezTo>
                          <a:pt x="30" y="560"/>
                          <a:pt x="17" y="558"/>
                          <a:pt x="5" y="560"/>
                        </a:cubicBezTo>
                        <a:cubicBezTo>
                          <a:pt x="5" y="549"/>
                          <a:pt x="0" y="536"/>
                          <a:pt x="4" y="526"/>
                        </a:cubicBezTo>
                        <a:cubicBezTo>
                          <a:pt x="23" y="485"/>
                          <a:pt x="41" y="443"/>
                          <a:pt x="64" y="404"/>
                        </a:cubicBezTo>
                        <a:cubicBezTo>
                          <a:pt x="147" y="264"/>
                          <a:pt x="245" y="134"/>
                          <a:pt x="347" y="7"/>
                        </a:cubicBezTo>
                        <a:cubicBezTo>
                          <a:pt x="348" y="5"/>
                          <a:pt x="349" y="3"/>
                          <a:pt x="351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13" name="Freeform 16">
                    <a:extLst>
                      <a:ext uri="{FF2B5EF4-FFF2-40B4-BE49-F238E27FC236}">
                        <a16:creationId xmlns:a16="http://schemas.microsoft.com/office/drawing/2014/main" id="{B48EB02A-482C-1598-9331-445EA09687A1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667783" y="2400113"/>
                    <a:ext cx="273223" cy="299340"/>
                  </a:xfrm>
                  <a:custGeom>
                    <a:gdLst>
                      <a:gd name="T0" fmla="*/ 139 w 345"/>
                      <a:gd name="T1" fmla="*/ 378 h 378"/>
                      <a:gd name="T2" fmla="*/ 0 w 345"/>
                      <a:gd name="T3" fmla="*/ 264 h 378"/>
                      <a:gd name="T4" fmla="*/ 19 w 345"/>
                      <a:gd name="T5" fmla="*/ 240 h 378"/>
                      <a:gd name="T6" fmla="*/ 183 w 345"/>
                      <a:gd name="T7" fmla="*/ 54 h 378"/>
                      <a:gd name="T8" fmla="*/ 231 w 345"/>
                      <a:gd name="T9" fmla="*/ 17 h 378"/>
                      <a:gd name="T10" fmla="*/ 308 w 345"/>
                      <a:gd name="T11" fmla="*/ 26 h 378"/>
                      <a:gd name="T12" fmla="*/ 334 w 345"/>
                      <a:gd name="T13" fmla="*/ 103 h 378"/>
                      <a:gd name="T14" fmla="*/ 312 w 345"/>
                      <a:gd name="T15" fmla="*/ 150 h 378"/>
                      <a:gd name="T16" fmla="*/ 139 w 345"/>
                      <a:gd name="T17" fmla="*/ 378 h 378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345" h="378">
                        <a:moveTo>
                          <a:pt x="139" y="378"/>
                        </a:moveTo>
                        <a:cubicBezTo>
                          <a:pt x="90" y="338"/>
                          <a:pt x="46" y="301"/>
                          <a:pt x="0" y="264"/>
                        </a:cubicBezTo>
                        <a:cubicBezTo>
                          <a:pt x="7" y="255"/>
                          <a:pt x="13" y="247"/>
                          <a:pt x="19" y="240"/>
                        </a:cubicBezTo>
                        <a:cubicBezTo>
                          <a:pt x="74" y="178"/>
                          <a:pt x="128" y="115"/>
                          <a:pt x="183" y="54"/>
                        </a:cubicBezTo>
                        <a:cubicBezTo>
                          <a:pt x="196" y="39"/>
                          <a:pt x="214" y="27"/>
                          <a:pt x="231" y="17"/>
                        </a:cubicBezTo>
                        <a:cubicBezTo>
                          <a:pt x="259" y="0"/>
                          <a:pt x="280" y="4"/>
                          <a:pt x="308" y="26"/>
                        </a:cubicBezTo>
                        <a:cubicBezTo>
                          <a:pt x="336" y="50"/>
                          <a:pt x="345" y="73"/>
                          <a:pt x="334" y="103"/>
                        </a:cubicBezTo>
                        <a:cubicBezTo>
                          <a:pt x="328" y="119"/>
                          <a:pt x="322" y="136"/>
                          <a:pt x="312" y="150"/>
                        </a:cubicBezTo>
                        <a:cubicBezTo>
                          <a:pt x="255" y="226"/>
                          <a:pt x="197" y="301"/>
                          <a:pt x="139" y="378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14" name="Freeform 17">
                    <a:extLst>
                      <a:ext uri="{FF2B5EF4-FFF2-40B4-BE49-F238E27FC236}">
                        <a16:creationId xmlns:a16="http://schemas.microsoft.com/office/drawing/2014/main" id="{6761D20C-9A89-A894-6437-EA00925FA57D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088524" y="2679029"/>
                    <a:ext cx="408829" cy="66632"/>
                  </a:xfrm>
                  <a:custGeom>
                    <a:gdLst>
                      <a:gd name="T0" fmla="*/ 257 w 516"/>
                      <a:gd name="T1" fmla="*/ 0 h 84"/>
                      <a:gd name="T2" fmla="*/ 496 w 516"/>
                      <a:gd name="T3" fmla="*/ 0 h 84"/>
                      <a:gd name="T4" fmla="*/ 516 w 516"/>
                      <a:gd name="T5" fmla="*/ 19 h 84"/>
                      <a:gd name="T6" fmla="*/ 516 w 516"/>
                      <a:gd name="T7" fmla="*/ 49 h 84"/>
                      <a:gd name="T8" fmla="*/ 481 w 516"/>
                      <a:gd name="T9" fmla="*/ 84 h 84"/>
                      <a:gd name="T10" fmla="*/ 23 w 516"/>
                      <a:gd name="T11" fmla="*/ 84 h 84"/>
                      <a:gd name="T12" fmla="*/ 0 w 516"/>
                      <a:gd name="T13" fmla="*/ 61 h 84"/>
                      <a:gd name="T14" fmla="*/ 0 w 516"/>
                      <a:gd name="T15" fmla="*/ 22 h 84"/>
                      <a:gd name="T16" fmla="*/ 22 w 516"/>
                      <a:gd name="T17" fmla="*/ 0 h 84"/>
                      <a:gd name="T18" fmla="*/ 257 w 516"/>
                      <a:gd name="T19" fmla="*/ 0 h 84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516" h="84">
                        <a:moveTo>
                          <a:pt x="257" y="0"/>
                        </a:moveTo>
                        <a:cubicBezTo>
                          <a:pt x="337" y="0"/>
                          <a:pt x="416" y="0"/>
                          <a:pt x="496" y="0"/>
                        </a:cubicBezTo>
                        <a:cubicBezTo>
                          <a:pt x="515" y="0"/>
                          <a:pt x="516" y="1"/>
                          <a:pt x="516" y="19"/>
                        </a:cubicBezTo>
                        <a:cubicBezTo>
                          <a:pt x="516" y="29"/>
                          <a:pt x="516" y="39"/>
                          <a:pt x="516" y="49"/>
                        </a:cubicBezTo>
                        <a:cubicBezTo>
                          <a:pt x="516" y="71"/>
                          <a:pt x="503" y="84"/>
                          <a:pt x="481" y="84"/>
                        </a:cubicBezTo>
                        <a:cubicBezTo>
                          <a:pt x="329" y="84"/>
                          <a:pt x="176" y="84"/>
                          <a:pt x="23" y="84"/>
                        </a:cubicBezTo>
                        <a:cubicBezTo>
                          <a:pt x="0" y="84"/>
                          <a:pt x="0" y="83"/>
                          <a:pt x="0" y="61"/>
                        </a:cubicBezTo>
                        <a:cubicBezTo>
                          <a:pt x="0" y="48"/>
                          <a:pt x="0" y="35"/>
                          <a:pt x="0" y="22"/>
                        </a:cubicBezTo>
                        <a:cubicBezTo>
                          <a:pt x="0" y="0"/>
                          <a:pt x="0" y="0"/>
                          <a:pt x="22" y="0"/>
                        </a:cubicBezTo>
                        <a:cubicBezTo>
                          <a:pt x="100" y="0"/>
                          <a:pt x="179" y="0"/>
                          <a:pt x="257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15" name="Freeform 18">
                    <a:extLst>
                      <a:ext uri="{FF2B5EF4-FFF2-40B4-BE49-F238E27FC236}">
                        <a16:creationId xmlns:a16="http://schemas.microsoft.com/office/drawing/2014/main" id="{ECF261A1-DAF3-FAFA-87C9-FCE51A02AE65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087855" y="2815306"/>
                    <a:ext cx="344542" cy="67301"/>
                  </a:xfrm>
                  <a:custGeom>
                    <a:gdLst>
                      <a:gd name="T0" fmla="*/ 435 w 435"/>
                      <a:gd name="T1" fmla="*/ 0 h 85"/>
                      <a:gd name="T2" fmla="*/ 382 w 435"/>
                      <a:gd name="T3" fmla="*/ 80 h 85"/>
                      <a:gd name="T4" fmla="*/ 371 w 435"/>
                      <a:gd name="T5" fmla="*/ 84 h 85"/>
                      <a:gd name="T6" fmla="*/ 15 w 435"/>
                      <a:gd name="T7" fmla="*/ 85 h 85"/>
                      <a:gd name="T8" fmla="*/ 1 w 435"/>
                      <a:gd name="T9" fmla="*/ 69 h 85"/>
                      <a:gd name="T10" fmla="*/ 0 w 435"/>
                      <a:gd name="T11" fmla="*/ 18 h 85"/>
                      <a:gd name="T12" fmla="*/ 19 w 435"/>
                      <a:gd name="T13" fmla="*/ 0 h 85"/>
                      <a:gd name="T14" fmla="*/ 190 w 435"/>
                      <a:gd name="T15" fmla="*/ 0 h 85"/>
                      <a:gd name="T16" fmla="*/ 415 w 435"/>
                      <a:gd name="T17" fmla="*/ 0 h 85"/>
                      <a:gd name="T18" fmla="*/ 435 w 435"/>
                      <a:gd name="T19" fmla="*/ 0 h 85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435" h="85">
                        <a:moveTo>
                          <a:pt x="435" y="0"/>
                        </a:moveTo>
                        <a:cubicBezTo>
                          <a:pt x="417" y="29"/>
                          <a:pt x="400" y="55"/>
                          <a:pt x="382" y="80"/>
                        </a:cubicBezTo>
                        <a:cubicBezTo>
                          <a:pt x="380" y="83"/>
                          <a:pt x="375" y="84"/>
                          <a:pt x="371" y="84"/>
                        </a:cubicBezTo>
                        <a:cubicBezTo>
                          <a:pt x="252" y="85"/>
                          <a:pt x="134" y="84"/>
                          <a:pt x="15" y="85"/>
                        </a:cubicBezTo>
                        <a:cubicBezTo>
                          <a:pt x="4" y="85"/>
                          <a:pt x="0" y="80"/>
                          <a:pt x="1" y="69"/>
                        </a:cubicBezTo>
                        <a:cubicBezTo>
                          <a:pt x="1" y="52"/>
                          <a:pt x="1" y="35"/>
                          <a:pt x="0" y="18"/>
                        </a:cubicBezTo>
                        <a:cubicBezTo>
                          <a:pt x="0" y="4"/>
                          <a:pt x="6" y="0"/>
                          <a:pt x="19" y="0"/>
                        </a:cubicBezTo>
                        <a:cubicBezTo>
                          <a:pt x="76" y="0"/>
                          <a:pt x="133" y="0"/>
                          <a:pt x="190" y="0"/>
                        </a:cubicBezTo>
                        <a:cubicBezTo>
                          <a:pt x="265" y="0"/>
                          <a:pt x="340" y="0"/>
                          <a:pt x="415" y="0"/>
                        </a:cubicBezTo>
                        <a:cubicBezTo>
                          <a:pt x="421" y="0"/>
                          <a:pt x="426" y="0"/>
                          <a:pt x="435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18" name="Freeform 19">
                    <a:extLst>
                      <a:ext uri="{FF2B5EF4-FFF2-40B4-BE49-F238E27FC236}">
                        <a16:creationId xmlns:a16="http://schemas.microsoft.com/office/drawing/2014/main" id="{811A7EC5-A190-2FC1-4E85-F96EE93B3006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082497" y="2945221"/>
                    <a:ext cx="244427" cy="146657"/>
                  </a:xfrm>
                  <a:custGeom>
                    <a:gdLst>
                      <a:gd name="T0" fmla="*/ 286 w 309"/>
                      <a:gd name="T1" fmla="*/ 148 h 185"/>
                      <a:gd name="T2" fmla="*/ 283 w 309"/>
                      <a:gd name="T3" fmla="*/ 148 h 185"/>
                      <a:gd name="T4" fmla="*/ 234 w 309"/>
                      <a:gd name="T5" fmla="*/ 153 h 185"/>
                      <a:gd name="T6" fmla="*/ 214 w 309"/>
                      <a:gd name="T7" fmla="*/ 169 h 185"/>
                      <a:gd name="T8" fmla="*/ 156 w 309"/>
                      <a:gd name="T9" fmla="*/ 164 h 185"/>
                      <a:gd name="T10" fmla="*/ 105 w 309"/>
                      <a:gd name="T11" fmla="*/ 110 h 185"/>
                      <a:gd name="T12" fmla="*/ 80 w 309"/>
                      <a:gd name="T13" fmla="*/ 157 h 185"/>
                      <a:gd name="T14" fmla="*/ 38 w 309"/>
                      <a:gd name="T15" fmla="*/ 178 h 185"/>
                      <a:gd name="T16" fmla="*/ 11 w 309"/>
                      <a:gd name="T17" fmla="*/ 126 h 185"/>
                      <a:gd name="T18" fmla="*/ 64 w 309"/>
                      <a:gd name="T19" fmla="*/ 24 h 185"/>
                      <a:gd name="T20" fmla="*/ 126 w 309"/>
                      <a:gd name="T21" fmla="*/ 21 h 185"/>
                      <a:gd name="T22" fmla="*/ 191 w 309"/>
                      <a:gd name="T23" fmla="*/ 90 h 185"/>
                      <a:gd name="T24" fmla="*/ 230 w 309"/>
                      <a:gd name="T25" fmla="*/ 60 h 185"/>
                      <a:gd name="T26" fmla="*/ 281 w 309"/>
                      <a:gd name="T27" fmla="*/ 58 h 185"/>
                      <a:gd name="T28" fmla="*/ 309 w 309"/>
                      <a:gd name="T29" fmla="*/ 76 h 185"/>
                      <a:gd name="T30" fmla="*/ 286 w 309"/>
                      <a:gd name="T31" fmla="*/ 148 h 185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</a:cxnLst>
                    <a:rect l="0" t="0" r="r" b="b"/>
                    <a:pathLst>
                      <a:path w="309" h="185">
                        <a:moveTo>
                          <a:pt x="286" y="148"/>
                        </a:moveTo>
                        <a:cubicBezTo>
                          <a:pt x="284" y="148"/>
                          <a:pt x="284" y="148"/>
                          <a:pt x="283" y="148"/>
                        </a:cubicBezTo>
                        <a:cubicBezTo>
                          <a:pt x="265" y="131"/>
                          <a:pt x="249" y="137"/>
                          <a:pt x="234" y="153"/>
                        </a:cubicBezTo>
                        <a:cubicBezTo>
                          <a:pt x="228" y="159"/>
                          <a:pt x="221" y="164"/>
                          <a:pt x="214" y="169"/>
                        </a:cubicBezTo>
                        <a:cubicBezTo>
                          <a:pt x="193" y="185"/>
                          <a:pt x="174" y="183"/>
                          <a:pt x="156" y="164"/>
                        </a:cubicBezTo>
                        <a:cubicBezTo>
                          <a:pt x="139" y="147"/>
                          <a:pt x="123" y="129"/>
                          <a:pt x="105" y="110"/>
                        </a:cubicBezTo>
                        <a:cubicBezTo>
                          <a:pt x="96" y="126"/>
                          <a:pt x="88" y="142"/>
                          <a:pt x="80" y="157"/>
                        </a:cubicBezTo>
                        <a:cubicBezTo>
                          <a:pt x="71" y="174"/>
                          <a:pt x="55" y="181"/>
                          <a:pt x="38" y="178"/>
                        </a:cubicBezTo>
                        <a:cubicBezTo>
                          <a:pt x="14" y="174"/>
                          <a:pt x="0" y="149"/>
                          <a:pt x="11" y="126"/>
                        </a:cubicBezTo>
                        <a:cubicBezTo>
                          <a:pt x="28" y="92"/>
                          <a:pt x="45" y="57"/>
                          <a:pt x="64" y="24"/>
                        </a:cubicBezTo>
                        <a:cubicBezTo>
                          <a:pt x="77" y="0"/>
                          <a:pt x="107" y="0"/>
                          <a:pt x="126" y="21"/>
                        </a:cubicBezTo>
                        <a:cubicBezTo>
                          <a:pt x="148" y="43"/>
                          <a:pt x="169" y="66"/>
                          <a:pt x="191" y="90"/>
                        </a:cubicBezTo>
                        <a:cubicBezTo>
                          <a:pt x="204" y="80"/>
                          <a:pt x="217" y="70"/>
                          <a:pt x="230" y="60"/>
                        </a:cubicBezTo>
                        <a:cubicBezTo>
                          <a:pt x="247" y="47"/>
                          <a:pt x="262" y="46"/>
                          <a:pt x="281" y="58"/>
                        </a:cubicBezTo>
                        <a:cubicBezTo>
                          <a:pt x="291" y="64"/>
                          <a:pt x="300" y="70"/>
                          <a:pt x="309" y="76"/>
                        </a:cubicBezTo>
                        <a:cubicBezTo>
                          <a:pt x="301" y="100"/>
                          <a:pt x="294" y="124"/>
                          <a:pt x="286" y="148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26" name="Freeform 20">
                    <a:extLst>
                      <a:ext uri="{FF2B5EF4-FFF2-40B4-BE49-F238E27FC236}">
                        <a16:creationId xmlns:a16="http://schemas.microsoft.com/office/drawing/2014/main" id="{656ABD27-DA01-B747-C47E-CE36C4ABC9C0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748478" y="2540408"/>
                    <a:ext cx="228020" cy="273223"/>
                  </a:xfrm>
                  <a:custGeom>
                    <a:gdLst>
                      <a:gd name="T0" fmla="*/ 288 w 288"/>
                      <a:gd name="T1" fmla="*/ 37 h 345"/>
                      <a:gd name="T2" fmla="*/ 280 w 288"/>
                      <a:gd name="T3" fmla="*/ 52 h 345"/>
                      <a:gd name="T4" fmla="*/ 118 w 288"/>
                      <a:gd name="T5" fmla="*/ 260 h 345"/>
                      <a:gd name="T6" fmla="*/ 57 w 288"/>
                      <a:gd name="T7" fmla="*/ 326 h 345"/>
                      <a:gd name="T8" fmla="*/ 24 w 288"/>
                      <a:gd name="T9" fmla="*/ 343 h 345"/>
                      <a:gd name="T10" fmla="*/ 3 w 288"/>
                      <a:gd name="T11" fmla="*/ 338 h 345"/>
                      <a:gd name="T12" fmla="*/ 3 w 288"/>
                      <a:gd name="T13" fmla="*/ 314 h 345"/>
                      <a:gd name="T14" fmla="*/ 44 w 288"/>
                      <a:gd name="T15" fmla="*/ 262 h 345"/>
                      <a:gd name="T16" fmla="*/ 210 w 288"/>
                      <a:gd name="T17" fmla="*/ 53 h 345"/>
                      <a:gd name="T18" fmla="*/ 236 w 288"/>
                      <a:gd name="T19" fmla="*/ 15 h 345"/>
                      <a:gd name="T20" fmla="*/ 263 w 288"/>
                      <a:gd name="T21" fmla="*/ 4 h 345"/>
                      <a:gd name="T22" fmla="*/ 288 w 288"/>
                      <a:gd name="T23" fmla="*/ 37 h 345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288" h="345">
                        <a:moveTo>
                          <a:pt x="288" y="37"/>
                        </a:moveTo>
                        <a:cubicBezTo>
                          <a:pt x="286" y="40"/>
                          <a:pt x="284" y="46"/>
                          <a:pt x="280" y="52"/>
                        </a:cubicBezTo>
                        <a:cubicBezTo>
                          <a:pt x="226" y="121"/>
                          <a:pt x="172" y="191"/>
                          <a:pt x="118" y="260"/>
                        </a:cubicBezTo>
                        <a:cubicBezTo>
                          <a:pt x="99" y="283"/>
                          <a:pt x="78" y="305"/>
                          <a:pt x="57" y="326"/>
                        </a:cubicBezTo>
                        <a:cubicBezTo>
                          <a:pt x="48" y="334"/>
                          <a:pt x="36" y="339"/>
                          <a:pt x="24" y="343"/>
                        </a:cubicBezTo>
                        <a:cubicBezTo>
                          <a:pt x="18" y="345"/>
                          <a:pt x="6" y="343"/>
                          <a:pt x="3" y="338"/>
                        </a:cubicBezTo>
                        <a:cubicBezTo>
                          <a:pt x="0" y="332"/>
                          <a:pt x="0" y="320"/>
                          <a:pt x="3" y="314"/>
                        </a:cubicBezTo>
                        <a:cubicBezTo>
                          <a:pt x="15" y="296"/>
                          <a:pt x="30" y="279"/>
                          <a:pt x="44" y="262"/>
                        </a:cubicBezTo>
                        <a:cubicBezTo>
                          <a:pt x="99" y="192"/>
                          <a:pt x="154" y="123"/>
                          <a:pt x="210" y="53"/>
                        </a:cubicBezTo>
                        <a:cubicBezTo>
                          <a:pt x="219" y="41"/>
                          <a:pt x="228" y="28"/>
                          <a:pt x="236" y="15"/>
                        </a:cubicBezTo>
                        <a:cubicBezTo>
                          <a:pt x="243" y="5"/>
                          <a:pt x="251" y="0"/>
                          <a:pt x="263" y="4"/>
                        </a:cubicBezTo>
                        <a:cubicBezTo>
                          <a:pt x="275" y="7"/>
                          <a:pt x="288" y="23"/>
                          <a:pt x="288" y="37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27" name="Freeform 21">
                    <a:extLst>
                      <a:ext uri="{FF2B5EF4-FFF2-40B4-BE49-F238E27FC236}">
                        <a16:creationId xmlns:a16="http://schemas.microsoft.com/office/drawing/2014/main" id="{8FF60D27-8A3D-A3F1-82DE-E707BAB72A30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293107" y="2473776"/>
                    <a:ext cx="204247" cy="66632"/>
                  </a:xfrm>
                  <a:custGeom>
                    <a:gdLst>
                      <a:gd name="T0" fmla="*/ 129 w 258"/>
                      <a:gd name="T1" fmla="*/ 84 h 84"/>
                      <a:gd name="T2" fmla="*/ 18 w 258"/>
                      <a:gd name="T3" fmla="*/ 84 h 84"/>
                      <a:gd name="T4" fmla="*/ 0 w 258"/>
                      <a:gd name="T5" fmla="*/ 66 h 84"/>
                      <a:gd name="T6" fmla="*/ 0 w 258"/>
                      <a:gd name="T7" fmla="*/ 16 h 84"/>
                      <a:gd name="T8" fmla="*/ 15 w 258"/>
                      <a:gd name="T9" fmla="*/ 0 h 84"/>
                      <a:gd name="T10" fmla="*/ 243 w 258"/>
                      <a:gd name="T11" fmla="*/ 0 h 84"/>
                      <a:gd name="T12" fmla="*/ 258 w 258"/>
                      <a:gd name="T13" fmla="*/ 15 h 84"/>
                      <a:gd name="T14" fmla="*/ 258 w 258"/>
                      <a:gd name="T15" fmla="*/ 68 h 84"/>
                      <a:gd name="T16" fmla="*/ 241 w 258"/>
                      <a:gd name="T17" fmla="*/ 84 h 84"/>
                      <a:gd name="T18" fmla="*/ 129 w 258"/>
                      <a:gd name="T19" fmla="*/ 84 h 84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258" h="84">
                        <a:moveTo>
                          <a:pt x="129" y="84"/>
                        </a:moveTo>
                        <a:cubicBezTo>
                          <a:pt x="92" y="84"/>
                          <a:pt x="55" y="83"/>
                          <a:pt x="18" y="84"/>
                        </a:cubicBezTo>
                        <a:cubicBezTo>
                          <a:pt x="5" y="84"/>
                          <a:pt x="0" y="79"/>
                          <a:pt x="0" y="66"/>
                        </a:cubicBezTo>
                        <a:cubicBezTo>
                          <a:pt x="1" y="50"/>
                          <a:pt x="1" y="33"/>
                          <a:pt x="0" y="16"/>
                        </a:cubicBezTo>
                        <a:cubicBezTo>
                          <a:pt x="0" y="5"/>
                          <a:pt x="4" y="0"/>
                          <a:pt x="15" y="0"/>
                        </a:cubicBezTo>
                        <a:cubicBezTo>
                          <a:pt x="91" y="0"/>
                          <a:pt x="167" y="0"/>
                          <a:pt x="243" y="0"/>
                        </a:cubicBezTo>
                        <a:cubicBezTo>
                          <a:pt x="254" y="0"/>
                          <a:pt x="258" y="4"/>
                          <a:pt x="258" y="15"/>
                        </a:cubicBezTo>
                        <a:cubicBezTo>
                          <a:pt x="257" y="33"/>
                          <a:pt x="257" y="50"/>
                          <a:pt x="258" y="68"/>
                        </a:cubicBezTo>
                        <a:cubicBezTo>
                          <a:pt x="258" y="80"/>
                          <a:pt x="253" y="84"/>
                          <a:pt x="241" y="84"/>
                        </a:cubicBezTo>
                        <a:cubicBezTo>
                          <a:pt x="203" y="84"/>
                          <a:pt x="166" y="84"/>
                          <a:pt x="129" y="84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</p:grpSp>
          </p:grpSp>
          <p:pic>
            <p:nvPicPr>
              <p:cNvPr id="10" name="Picture 9">
                <a:extLst>
                  <a:ext uri="{FF2B5EF4-FFF2-40B4-BE49-F238E27FC236}">
                    <a16:creationId xmlns:a16="http://schemas.microsoft.com/office/drawing/2014/main" id="{C3752A38-6B00-1A6E-23A9-0D491D94CFB7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16127" y="2175722"/>
                <a:ext cx="988330" cy="581871"/>
              </a:xfrm>
              <a:prstGeom prst="roundRect">
                <a:avLst/>
              </a:prstGeom>
            </p:spPr>
          </p:pic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EC7F83BC-DFDF-9699-C288-E9ADF0B7F8AB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931800" y="3743355"/>
                <a:ext cx="988330" cy="581871"/>
              </a:xfrm>
              <a:prstGeom prst="roundRect">
                <a:avLst/>
              </a:prstGeom>
            </p:spPr>
          </p:pic>
        </p:grpSp>
        <p:grpSp>
          <p:nvGrpSpPr>
            <p:cNvPr id="5" name="组合 65">
              <a:extLst>
                <a:ext uri="{FF2B5EF4-FFF2-40B4-BE49-F238E27FC236}">
                  <a16:creationId xmlns:a16="http://schemas.microsoft.com/office/drawing/2014/main" id="{4C7B5D39-3212-7F6D-7CC0-697A66D20221}"/>
                </a:ext>
              </a:extLst>
            </p:cNvPr>
            <p:cNvGrpSpPr/>
            <p:nvPr userDrawn="1"/>
          </p:nvGrpSpPr>
          <p:grpSpPr>
            <a:xfrm>
              <a:off x="1763342" y="4622021"/>
              <a:ext cx="967348" cy="565109"/>
              <a:chOff x="1358900" y="939800"/>
              <a:chExt cx="9475788" cy="4983163"/>
            </a:xfrm>
          </p:grpSpPr>
          <p:sp>
            <p:nvSpPr>
              <p:cNvPr id="7" name="Freeform 113">
                <a:extLst>
                  <a:ext uri="{FF2B5EF4-FFF2-40B4-BE49-F238E27FC236}">
                    <a16:creationId xmlns:a16="http://schemas.microsoft.com/office/drawing/2014/main" id="{6DEEE706-DDAE-A907-420D-DB6EAC252ACF}"/>
                  </a:ext>
                </a:extLst>
              </p:cNvPr>
              <p:cNvSpPr/>
              <p:nvPr/>
            </p:nvSpPr>
            <p:spPr bwMode="auto">
              <a:xfrm>
                <a:off x="2465388" y="3411538"/>
                <a:ext cx="7240588" cy="812800"/>
              </a:xfrm>
              <a:custGeom>
                <a:gdLst>
                  <a:gd name="T0" fmla="*/ 4561 w 4561"/>
                  <a:gd name="T1" fmla="*/ 512 h 512"/>
                  <a:gd name="T2" fmla="*/ 0 w 4561"/>
                  <a:gd name="T3" fmla="*/ 512 h 512"/>
                  <a:gd name="T4" fmla="*/ 134 w 4561"/>
                  <a:gd name="T5" fmla="*/ 0 h 512"/>
                  <a:gd name="T6" fmla="*/ 4424 w 4561"/>
                  <a:gd name="T7" fmla="*/ 0 h 512"/>
                  <a:gd name="T8" fmla="*/ 4561 w 4561"/>
                  <a:gd name="T9" fmla="*/ 512 h 512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61" h="512">
                    <a:moveTo>
                      <a:pt x="4561" y="512"/>
                    </a:moveTo>
                    <a:lnTo>
                      <a:pt x="0" y="512"/>
                    </a:lnTo>
                    <a:lnTo>
                      <a:pt x="134" y="0"/>
                    </a:lnTo>
                    <a:lnTo>
                      <a:pt x="4424" y="0"/>
                    </a:lnTo>
                    <a:lnTo>
                      <a:pt x="4561" y="512"/>
                    </a:lnTo>
                    <a:close/>
                  </a:path>
                </a:pathLst>
              </a:custGeom>
              <a:solidFill>
                <a:srgbClr val="ED7D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8" name="Freeform 114">
                <a:extLst>
                  <a:ext uri="{FF2B5EF4-FFF2-40B4-BE49-F238E27FC236}">
                    <a16:creationId xmlns:a16="http://schemas.microsoft.com/office/drawing/2014/main" id="{42A9F318-304C-7711-505D-5E97AE0DD021}"/>
                  </a:ext>
                </a:extLst>
              </p:cNvPr>
              <p:cNvSpPr/>
              <p:nvPr/>
            </p:nvSpPr>
            <p:spPr bwMode="auto">
              <a:xfrm>
                <a:off x="4403725" y="4330700"/>
                <a:ext cx="468313" cy="1450975"/>
              </a:xfrm>
              <a:custGeom>
                <a:gdLst>
                  <a:gd name="T0" fmla="*/ 125 w 125"/>
                  <a:gd name="T1" fmla="*/ 387 h 387"/>
                  <a:gd name="T2" fmla="*/ 125 w 125"/>
                  <a:gd name="T3" fmla="*/ 47 h 387"/>
                  <a:gd name="T4" fmla="*/ 78 w 125"/>
                  <a:gd name="T5" fmla="*/ 0 h 387"/>
                  <a:gd name="T6" fmla="*/ 47 w 125"/>
                  <a:gd name="T7" fmla="*/ 0 h 387"/>
                  <a:gd name="T8" fmla="*/ 0 w 125"/>
                  <a:gd name="T9" fmla="*/ 47 h 387"/>
                  <a:gd name="T10" fmla="*/ 0 w 125"/>
                  <a:gd name="T11" fmla="*/ 387 h 387"/>
                  <a:gd name="T12" fmla="*/ 125 w 125"/>
                  <a:gd name="T13" fmla="*/ 387 h 3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5" h="387">
                    <a:moveTo>
                      <a:pt x="125" y="387"/>
                    </a:moveTo>
                    <a:cubicBezTo>
                      <a:pt x="125" y="47"/>
                      <a:pt x="125" y="47"/>
                      <a:pt x="125" y="47"/>
                    </a:cubicBezTo>
                    <a:cubicBezTo>
                      <a:pt x="125" y="21"/>
                      <a:pt x="104" y="0"/>
                      <a:pt x="78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21" y="0"/>
                      <a:pt x="0" y="21"/>
                      <a:pt x="0" y="47"/>
                    </a:cubicBezTo>
                    <a:cubicBezTo>
                      <a:pt x="0" y="387"/>
                      <a:pt x="0" y="387"/>
                      <a:pt x="0" y="387"/>
                    </a:cubicBezTo>
                    <a:lnTo>
                      <a:pt x="125" y="387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1" name="Freeform 115">
                <a:extLst>
                  <a:ext uri="{FF2B5EF4-FFF2-40B4-BE49-F238E27FC236}">
                    <a16:creationId xmlns:a16="http://schemas.microsoft.com/office/drawing/2014/main" id="{E47E7E8C-DBF0-B8B8-0534-8859B98FAAA0}"/>
                  </a:ext>
                </a:extLst>
              </p:cNvPr>
              <p:cNvSpPr/>
              <p:nvPr/>
            </p:nvSpPr>
            <p:spPr bwMode="auto">
              <a:xfrm>
                <a:off x="4954588" y="4330700"/>
                <a:ext cx="469900" cy="1450975"/>
              </a:xfrm>
              <a:custGeom>
                <a:gdLst>
                  <a:gd name="T0" fmla="*/ 125 w 125"/>
                  <a:gd name="T1" fmla="*/ 387 h 387"/>
                  <a:gd name="T2" fmla="*/ 125 w 125"/>
                  <a:gd name="T3" fmla="*/ 47 h 387"/>
                  <a:gd name="T4" fmla="*/ 78 w 125"/>
                  <a:gd name="T5" fmla="*/ 0 h 387"/>
                  <a:gd name="T6" fmla="*/ 48 w 125"/>
                  <a:gd name="T7" fmla="*/ 0 h 387"/>
                  <a:gd name="T8" fmla="*/ 0 w 125"/>
                  <a:gd name="T9" fmla="*/ 47 h 387"/>
                  <a:gd name="T10" fmla="*/ 0 w 125"/>
                  <a:gd name="T11" fmla="*/ 387 h 387"/>
                  <a:gd name="T12" fmla="*/ 125 w 125"/>
                  <a:gd name="T13" fmla="*/ 387 h 3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5" h="387">
                    <a:moveTo>
                      <a:pt x="125" y="387"/>
                    </a:moveTo>
                    <a:cubicBezTo>
                      <a:pt x="125" y="47"/>
                      <a:pt x="125" y="47"/>
                      <a:pt x="125" y="47"/>
                    </a:cubicBezTo>
                    <a:cubicBezTo>
                      <a:pt x="125" y="21"/>
                      <a:pt x="104" y="0"/>
                      <a:pt x="78" y="0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22" y="0"/>
                      <a:pt x="0" y="21"/>
                      <a:pt x="0" y="47"/>
                    </a:cubicBezTo>
                    <a:cubicBezTo>
                      <a:pt x="0" y="387"/>
                      <a:pt x="0" y="387"/>
                      <a:pt x="0" y="387"/>
                    </a:cubicBezTo>
                    <a:lnTo>
                      <a:pt x="125" y="387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2" name="Freeform 116">
                <a:extLst>
                  <a:ext uri="{FF2B5EF4-FFF2-40B4-BE49-F238E27FC236}">
                    <a16:creationId xmlns:a16="http://schemas.microsoft.com/office/drawing/2014/main" id="{CC843ABD-5940-137F-2B9B-410B39E8DD8D}"/>
                  </a:ext>
                </a:extLst>
              </p:cNvPr>
              <p:cNvSpPr/>
              <p:nvPr/>
            </p:nvSpPr>
            <p:spPr bwMode="auto">
              <a:xfrm>
                <a:off x="7235825" y="4330700"/>
                <a:ext cx="465138" cy="1450975"/>
              </a:xfrm>
              <a:custGeom>
                <a:gdLst>
                  <a:gd name="T0" fmla="*/ 0 w 124"/>
                  <a:gd name="T1" fmla="*/ 387 h 387"/>
                  <a:gd name="T2" fmla="*/ 0 w 124"/>
                  <a:gd name="T3" fmla="*/ 47 h 387"/>
                  <a:gd name="T4" fmla="*/ 47 w 124"/>
                  <a:gd name="T5" fmla="*/ 0 h 387"/>
                  <a:gd name="T6" fmla="*/ 77 w 124"/>
                  <a:gd name="T7" fmla="*/ 0 h 387"/>
                  <a:gd name="T8" fmla="*/ 124 w 124"/>
                  <a:gd name="T9" fmla="*/ 47 h 387"/>
                  <a:gd name="T10" fmla="*/ 124 w 124"/>
                  <a:gd name="T11" fmla="*/ 387 h 387"/>
                  <a:gd name="T12" fmla="*/ 0 w 124"/>
                  <a:gd name="T13" fmla="*/ 387 h 3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4" h="387">
                    <a:moveTo>
                      <a:pt x="0" y="387"/>
                    </a:moveTo>
                    <a:cubicBezTo>
                      <a:pt x="0" y="47"/>
                      <a:pt x="0" y="47"/>
                      <a:pt x="0" y="47"/>
                    </a:cubicBezTo>
                    <a:cubicBezTo>
                      <a:pt x="0" y="21"/>
                      <a:pt x="21" y="0"/>
                      <a:pt x="47" y="0"/>
                    </a:cubicBezTo>
                    <a:cubicBezTo>
                      <a:pt x="77" y="0"/>
                      <a:pt x="77" y="0"/>
                      <a:pt x="77" y="0"/>
                    </a:cubicBezTo>
                    <a:cubicBezTo>
                      <a:pt x="103" y="0"/>
                      <a:pt x="124" y="21"/>
                      <a:pt x="124" y="47"/>
                    </a:cubicBezTo>
                    <a:cubicBezTo>
                      <a:pt x="124" y="387"/>
                      <a:pt x="124" y="387"/>
                      <a:pt x="124" y="387"/>
                    </a:cubicBezTo>
                    <a:lnTo>
                      <a:pt x="0" y="387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3" name="Freeform 117">
                <a:extLst>
                  <a:ext uri="{FF2B5EF4-FFF2-40B4-BE49-F238E27FC236}">
                    <a16:creationId xmlns:a16="http://schemas.microsoft.com/office/drawing/2014/main" id="{9F0B591D-442E-04FF-DF62-6AC96579D2EB}"/>
                  </a:ext>
                </a:extLst>
              </p:cNvPr>
              <p:cNvSpPr/>
              <p:nvPr/>
            </p:nvSpPr>
            <p:spPr bwMode="auto">
              <a:xfrm>
                <a:off x="6683375" y="4330700"/>
                <a:ext cx="465138" cy="1450975"/>
              </a:xfrm>
              <a:custGeom>
                <a:gdLst>
                  <a:gd name="T0" fmla="*/ 0 w 124"/>
                  <a:gd name="T1" fmla="*/ 387 h 387"/>
                  <a:gd name="T2" fmla="*/ 0 w 124"/>
                  <a:gd name="T3" fmla="*/ 47 h 387"/>
                  <a:gd name="T4" fmla="*/ 47 w 124"/>
                  <a:gd name="T5" fmla="*/ 0 h 387"/>
                  <a:gd name="T6" fmla="*/ 77 w 124"/>
                  <a:gd name="T7" fmla="*/ 0 h 387"/>
                  <a:gd name="T8" fmla="*/ 124 w 124"/>
                  <a:gd name="T9" fmla="*/ 47 h 387"/>
                  <a:gd name="T10" fmla="*/ 124 w 124"/>
                  <a:gd name="T11" fmla="*/ 387 h 387"/>
                  <a:gd name="T12" fmla="*/ 0 w 124"/>
                  <a:gd name="T13" fmla="*/ 387 h 3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4" h="387">
                    <a:moveTo>
                      <a:pt x="0" y="387"/>
                    </a:moveTo>
                    <a:cubicBezTo>
                      <a:pt x="0" y="47"/>
                      <a:pt x="0" y="47"/>
                      <a:pt x="0" y="47"/>
                    </a:cubicBezTo>
                    <a:cubicBezTo>
                      <a:pt x="0" y="21"/>
                      <a:pt x="21" y="0"/>
                      <a:pt x="47" y="0"/>
                    </a:cubicBezTo>
                    <a:cubicBezTo>
                      <a:pt x="77" y="0"/>
                      <a:pt x="77" y="0"/>
                      <a:pt x="77" y="0"/>
                    </a:cubicBezTo>
                    <a:cubicBezTo>
                      <a:pt x="103" y="0"/>
                      <a:pt x="124" y="21"/>
                      <a:pt x="124" y="47"/>
                    </a:cubicBezTo>
                    <a:cubicBezTo>
                      <a:pt x="124" y="387"/>
                      <a:pt x="124" y="387"/>
                      <a:pt x="124" y="387"/>
                    </a:cubicBezTo>
                    <a:lnTo>
                      <a:pt x="0" y="387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4" name="Oval 118">
                <a:extLst>
                  <a:ext uri="{FF2B5EF4-FFF2-40B4-BE49-F238E27FC236}">
                    <a16:creationId xmlns:a16="http://schemas.microsoft.com/office/drawing/2014/main" id="{96791AE6-AA25-27FE-6F5C-0D8A6377F8B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19600" y="939800"/>
                <a:ext cx="989013" cy="990600"/>
              </a:xfrm>
              <a:prstGeom prst="ellipse">
                <a:avLst/>
              </a:prstGeom>
              <a:solidFill>
                <a:srgbClr val="008D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5" name="Freeform 119">
                <a:extLst>
                  <a:ext uri="{FF2B5EF4-FFF2-40B4-BE49-F238E27FC236}">
                    <a16:creationId xmlns:a16="http://schemas.microsoft.com/office/drawing/2014/main" id="{671910C9-992E-8324-194D-2E5ED885F0F2}"/>
                  </a:ext>
                </a:extLst>
              </p:cNvPr>
              <p:cNvSpPr/>
              <p:nvPr/>
            </p:nvSpPr>
            <p:spPr bwMode="auto">
              <a:xfrm>
                <a:off x="3886200" y="2062163"/>
                <a:ext cx="2055813" cy="1228725"/>
              </a:xfrm>
              <a:custGeom>
                <a:gdLst>
                  <a:gd name="T0" fmla="*/ 499 w 548"/>
                  <a:gd name="T1" fmla="*/ 0 h 328"/>
                  <a:gd name="T2" fmla="*/ 349 w 548"/>
                  <a:gd name="T3" fmla="*/ 0 h 328"/>
                  <a:gd name="T4" fmla="*/ 274 w 548"/>
                  <a:gd name="T5" fmla="*/ 323 h 328"/>
                  <a:gd name="T6" fmla="*/ 200 w 548"/>
                  <a:gd name="T7" fmla="*/ 0 h 328"/>
                  <a:gd name="T8" fmla="*/ 50 w 548"/>
                  <a:gd name="T9" fmla="*/ 0 h 328"/>
                  <a:gd name="T10" fmla="*/ 0 w 548"/>
                  <a:gd name="T11" fmla="*/ 50 h 328"/>
                  <a:gd name="T12" fmla="*/ 0 w 548"/>
                  <a:gd name="T13" fmla="*/ 108 h 328"/>
                  <a:gd name="T14" fmla="*/ 0 w 548"/>
                  <a:gd name="T15" fmla="*/ 189 h 328"/>
                  <a:gd name="T16" fmla="*/ 0 w 548"/>
                  <a:gd name="T17" fmla="*/ 328 h 328"/>
                  <a:gd name="T18" fmla="*/ 103 w 548"/>
                  <a:gd name="T19" fmla="*/ 328 h 328"/>
                  <a:gd name="T20" fmla="*/ 103 w 548"/>
                  <a:gd name="T21" fmla="*/ 238 h 328"/>
                  <a:gd name="T22" fmla="*/ 132 w 548"/>
                  <a:gd name="T23" fmla="*/ 238 h 328"/>
                  <a:gd name="T24" fmla="*/ 132 w 548"/>
                  <a:gd name="T25" fmla="*/ 328 h 328"/>
                  <a:gd name="T26" fmla="*/ 416 w 548"/>
                  <a:gd name="T27" fmla="*/ 328 h 328"/>
                  <a:gd name="T28" fmla="*/ 416 w 548"/>
                  <a:gd name="T29" fmla="*/ 238 h 328"/>
                  <a:gd name="T30" fmla="*/ 445 w 548"/>
                  <a:gd name="T31" fmla="*/ 238 h 328"/>
                  <a:gd name="T32" fmla="*/ 445 w 548"/>
                  <a:gd name="T33" fmla="*/ 328 h 328"/>
                  <a:gd name="T34" fmla="*/ 548 w 548"/>
                  <a:gd name="T35" fmla="*/ 328 h 328"/>
                  <a:gd name="T36" fmla="*/ 548 w 548"/>
                  <a:gd name="T37" fmla="*/ 189 h 328"/>
                  <a:gd name="T38" fmla="*/ 548 w 548"/>
                  <a:gd name="T39" fmla="*/ 108 h 328"/>
                  <a:gd name="T40" fmla="*/ 548 w 548"/>
                  <a:gd name="T41" fmla="*/ 50 h 328"/>
                  <a:gd name="T42" fmla="*/ 499 w 548"/>
                  <a:gd name="T43" fmla="*/ 0 h 32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548" h="328">
                    <a:moveTo>
                      <a:pt x="499" y="0"/>
                    </a:moveTo>
                    <a:cubicBezTo>
                      <a:pt x="349" y="0"/>
                      <a:pt x="349" y="0"/>
                      <a:pt x="349" y="0"/>
                    </a:cubicBezTo>
                    <a:cubicBezTo>
                      <a:pt x="274" y="323"/>
                      <a:pt x="274" y="323"/>
                      <a:pt x="274" y="323"/>
                    </a:cubicBezTo>
                    <a:cubicBezTo>
                      <a:pt x="200" y="0"/>
                      <a:pt x="200" y="0"/>
                      <a:pt x="200" y="0"/>
                    </a:cubicBezTo>
                    <a:cubicBezTo>
                      <a:pt x="50" y="0"/>
                      <a:pt x="50" y="0"/>
                      <a:pt x="50" y="0"/>
                    </a:cubicBezTo>
                    <a:cubicBezTo>
                      <a:pt x="22" y="0"/>
                      <a:pt x="0" y="22"/>
                      <a:pt x="0" y="50"/>
                    </a:cubicBezTo>
                    <a:cubicBezTo>
                      <a:pt x="0" y="108"/>
                      <a:pt x="0" y="108"/>
                      <a:pt x="0" y="108"/>
                    </a:cubicBezTo>
                    <a:cubicBezTo>
                      <a:pt x="0" y="189"/>
                      <a:pt x="0" y="189"/>
                      <a:pt x="0" y="189"/>
                    </a:cubicBezTo>
                    <a:cubicBezTo>
                      <a:pt x="0" y="328"/>
                      <a:pt x="0" y="328"/>
                      <a:pt x="0" y="328"/>
                    </a:cubicBezTo>
                    <a:cubicBezTo>
                      <a:pt x="103" y="328"/>
                      <a:pt x="103" y="328"/>
                      <a:pt x="103" y="328"/>
                    </a:cubicBezTo>
                    <a:cubicBezTo>
                      <a:pt x="103" y="238"/>
                      <a:pt x="103" y="238"/>
                      <a:pt x="103" y="238"/>
                    </a:cubicBezTo>
                    <a:cubicBezTo>
                      <a:pt x="132" y="238"/>
                      <a:pt x="132" y="238"/>
                      <a:pt x="132" y="238"/>
                    </a:cubicBezTo>
                    <a:cubicBezTo>
                      <a:pt x="132" y="328"/>
                      <a:pt x="132" y="328"/>
                      <a:pt x="132" y="328"/>
                    </a:cubicBezTo>
                    <a:cubicBezTo>
                      <a:pt x="416" y="328"/>
                      <a:pt x="416" y="328"/>
                      <a:pt x="416" y="328"/>
                    </a:cubicBezTo>
                    <a:cubicBezTo>
                      <a:pt x="416" y="238"/>
                      <a:pt x="416" y="238"/>
                      <a:pt x="416" y="238"/>
                    </a:cubicBezTo>
                    <a:cubicBezTo>
                      <a:pt x="445" y="238"/>
                      <a:pt x="445" y="238"/>
                      <a:pt x="445" y="238"/>
                    </a:cubicBezTo>
                    <a:cubicBezTo>
                      <a:pt x="445" y="328"/>
                      <a:pt x="445" y="328"/>
                      <a:pt x="445" y="328"/>
                    </a:cubicBezTo>
                    <a:cubicBezTo>
                      <a:pt x="548" y="328"/>
                      <a:pt x="548" y="328"/>
                      <a:pt x="548" y="328"/>
                    </a:cubicBezTo>
                    <a:cubicBezTo>
                      <a:pt x="548" y="189"/>
                      <a:pt x="548" y="189"/>
                      <a:pt x="548" y="189"/>
                    </a:cubicBezTo>
                    <a:cubicBezTo>
                      <a:pt x="548" y="108"/>
                      <a:pt x="548" y="108"/>
                      <a:pt x="548" y="108"/>
                    </a:cubicBezTo>
                    <a:cubicBezTo>
                      <a:pt x="548" y="50"/>
                      <a:pt x="548" y="50"/>
                      <a:pt x="548" y="50"/>
                    </a:cubicBezTo>
                    <a:cubicBezTo>
                      <a:pt x="548" y="22"/>
                      <a:pt x="526" y="0"/>
                      <a:pt x="499" y="0"/>
                    </a:cubicBez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6" name="Oval 120">
                <a:extLst>
                  <a:ext uri="{FF2B5EF4-FFF2-40B4-BE49-F238E27FC236}">
                    <a16:creationId xmlns:a16="http://schemas.microsoft.com/office/drawing/2014/main" id="{5F47C422-AE0E-33FD-3116-F3B51291438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41863" y="2062163"/>
                <a:ext cx="347663" cy="134938"/>
              </a:xfrm>
              <a:prstGeom prst="ellipse">
                <a:avLst/>
              </a:pr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7" name="Freeform 121">
                <a:extLst>
                  <a:ext uri="{FF2B5EF4-FFF2-40B4-BE49-F238E27FC236}">
                    <a16:creationId xmlns:a16="http://schemas.microsoft.com/office/drawing/2014/main" id="{A67A186B-C149-196B-2DEF-19431F7E6A70}"/>
                  </a:ext>
                </a:extLst>
              </p:cNvPr>
              <p:cNvSpPr/>
              <p:nvPr/>
            </p:nvSpPr>
            <p:spPr bwMode="auto">
              <a:xfrm>
                <a:off x="4775200" y="2185988"/>
                <a:ext cx="280988" cy="1093788"/>
              </a:xfrm>
              <a:custGeom>
                <a:gdLst>
                  <a:gd name="T0" fmla="*/ 177 w 177"/>
                  <a:gd name="T1" fmla="*/ 689 h 689"/>
                  <a:gd name="T2" fmla="*/ 0 w 177"/>
                  <a:gd name="T3" fmla="*/ 689 h 689"/>
                  <a:gd name="T4" fmla="*/ 54 w 177"/>
                  <a:gd name="T5" fmla="*/ 0 h 689"/>
                  <a:gd name="T6" fmla="*/ 120 w 177"/>
                  <a:gd name="T7" fmla="*/ 0 h 689"/>
                  <a:gd name="T8" fmla="*/ 177 w 177"/>
                  <a:gd name="T9" fmla="*/ 689 h 689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7" h="689">
                    <a:moveTo>
                      <a:pt x="177" y="689"/>
                    </a:moveTo>
                    <a:lnTo>
                      <a:pt x="0" y="689"/>
                    </a:lnTo>
                    <a:lnTo>
                      <a:pt x="54" y="0"/>
                    </a:lnTo>
                    <a:lnTo>
                      <a:pt x="120" y="0"/>
                    </a:lnTo>
                    <a:lnTo>
                      <a:pt x="177" y="689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8" name="Oval 122">
                <a:extLst>
                  <a:ext uri="{FF2B5EF4-FFF2-40B4-BE49-F238E27FC236}">
                    <a16:creationId xmlns:a16="http://schemas.microsoft.com/office/drawing/2014/main" id="{5941F400-B517-071D-DAC7-7B9D32D08FC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699250" y="939800"/>
                <a:ext cx="985838" cy="990600"/>
              </a:xfrm>
              <a:prstGeom prst="ellipse">
                <a:avLst/>
              </a:prstGeom>
              <a:solidFill>
                <a:srgbClr val="008D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9" name="Freeform 123">
                <a:extLst>
                  <a:ext uri="{FF2B5EF4-FFF2-40B4-BE49-F238E27FC236}">
                    <a16:creationId xmlns:a16="http://schemas.microsoft.com/office/drawing/2014/main" id="{8CC8D138-CC42-426F-5A00-F071822F5B29}"/>
                  </a:ext>
                </a:extLst>
              </p:cNvPr>
              <p:cNvSpPr/>
              <p:nvPr/>
            </p:nvSpPr>
            <p:spPr bwMode="auto">
              <a:xfrm>
                <a:off x="6165850" y="2062163"/>
                <a:ext cx="2052638" cy="1228725"/>
              </a:xfrm>
              <a:custGeom>
                <a:gdLst>
                  <a:gd name="T0" fmla="*/ 498 w 547"/>
                  <a:gd name="T1" fmla="*/ 0 h 328"/>
                  <a:gd name="T2" fmla="*/ 348 w 547"/>
                  <a:gd name="T3" fmla="*/ 0 h 328"/>
                  <a:gd name="T4" fmla="*/ 274 w 547"/>
                  <a:gd name="T5" fmla="*/ 323 h 328"/>
                  <a:gd name="T6" fmla="*/ 199 w 547"/>
                  <a:gd name="T7" fmla="*/ 0 h 328"/>
                  <a:gd name="T8" fmla="*/ 49 w 547"/>
                  <a:gd name="T9" fmla="*/ 0 h 328"/>
                  <a:gd name="T10" fmla="*/ 0 w 547"/>
                  <a:gd name="T11" fmla="*/ 50 h 328"/>
                  <a:gd name="T12" fmla="*/ 0 w 547"/>
                  <a:gd name="T13" fmla="*/ 108 h 328"/>
                  <a:gd name="T14" fmla="*/ 0 w 547"/>
                  <a:gd name="T15" fmla="*/ 189 h 328"/>
                  <a:gd name="T16" fmla="*/ 0 w 547"/>
                  <a:gd name="T17" fmla="*/ 328 h 328"/>
                  <a:gd name="T18" fmla="*/ 102 w 547"/>
                  <a:gd name="T19" fmla="*/ 328 h 328"/>
                  <a:gd name="T20" fmla="*/ 102 w 547"/>
                  <a:gd name="T21" fmla="*/ 238 h 328"/>
                  <a:gd name="T22" fmla="*/ 132 w 547"/>
                  <a:gd name="T23" fmla="*/ 238 h 328"/>
                  <a:gd name="T24" fmla="*/ 132 w 547"/>
                  <a:gd name="T25" fmla="*/ 328 h 328"/>
                  <a:gd name="T26" fmla="*/ 415 w 547"/>
                  <a:gd name="T27" fmla="*/ 328 h 328"/>
                  <a:gd name="T28" fmla="*/ 415 w 547"/>
                  <a:gd name="T29" fmla="*/ 238 h 328"/>
                  <a:gd name="T30" fmla="*/ 445 w 547"/>
                  <a:gd name="T31" fmla="*/ 238 h 328"/>
                  <a:gd name="T32" fmla="*/ 445 w 547"/>
                  <a:gd name="T33" fmla="*/ 328 h 328"/>
                  <a:gd name="T34" fmla="*/ 547 w 547"/>
                  <a:gd name="T35" fmla="*/ 328 h 328"/>
                  <a:gd name="T36" fmla="*/ 547 w 547"/>
                  <a:gd name="T37" fmla="*/ 189 h 328"/>
                  <a:gd name="T38" fmla="*/ 547 w 547"/>
                  <a:gd name="T39" fmla="*/ 108 h 328"/>
                  <a:gd name="T40" fmla="*/ 547 w 547"/>
                  <a:gd name="T41" fmla="*/ 50 h 328"/>
                  <a:gd name="T42" fmla="*/ 498 w 547"/>
                  <a:gd name="T43" fmla="*/ 0 h 32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547" h="328">
                    <a:moveTo>
                      <a:pt x="498" y="0"/>
                    </a:moveTo>
                    <a:cubicBezTo>
                      <a:pt x="348" y="0"/>
                      <a:pt x="348" y="0"/>
                      <a:pt x="348" y="0"/>
                    </a:cubicBezTo>
                    <a:cubicBezTo>
                      <a:pt x="274" y="323"/>
                      <a:pt x="274" y="323"/>
                      <a:pt x="274" y="323"/>
                    </a:cubicBezTo>
                    <a:cubicBezTo>
                      <a:pt x="199" y="0"/>
                      <a:pt x="199" y="0"/>
                      <a:pt x="199" y="0"/>
                    </a:cubicBezTo>
                    <a:cubicBezTo>
                      <a:pt x="49" y="0"/>
                      <a:pt x="49" y="0"/>
                      <a:pt x="49" y="0"/>
                    </a:cubicBezTo>
                    <a:cubicBezTo>
                      <a:pt x="22" y="0"/>
                      <a:pt x="0" y="22"/>
                      <a:pt x="0" y="50"/>
                    </a:cubicBezTo>
                    <a:cubicBezTo>
                      <a:pt x="0" y="108"/>
                      <a:pt x="0" y="108"/>
                      <a:pt x="0" y="108"/>
                    </a:cubicBezTo>
                    <a:cubicBezTo>
                      <a:pt x="0" y="189"/>
                      <a:pt x="0" y="189"/>
                      <a:pt x="0" y="189"/>
                    </a:cubicBezTo>
                    <a:cubicBezTo>
                      <a:pt x="0" y="328"/>
                      <a:pt x="0" y="328"/>
                      <a:pt x="0" y="328"/>
                    </a:cubicBezTo>
                    <a:cubicBezTo>
                      <a:pt x="102" y="328"/>
                      <a:pt x="102" y="328"/>
                      <a:pt x="102" y="328"/>
                    </a:cubicBezTo>
                    <a:cubicBezTo>
                      <a:pt x="102" y="238"/>
                      <a:pt x="102" y="238"/>
                      <a:pt x="102" y="238"/>
                    </a:cubicBezTo>
                    <a:cubicBezTo>
                      <a:pt x="132" y="238"/>
                      <a:pt x="132" y="238"/>
                      <a:pt x="132" y="238"/>
                    </a:cubicBezTo>
                    <a:cubicBezTo>
                      <a:pt x="132" y="328"/>
                      <a:pt x="132" y="328"/>
                      <a:pt x="132" y="328"/>
                    </a:cubicBezTo>
                    <a:cubicBezTo>
                      <a:pt x="415" y="328"/>
                      <a:pt x="415" y="328"/>
                      <a:pt x="415" y="328"/>
                    </a:cubicBezTo>
                    <a:cubicBezTo>
                      <a:pt x="415" y="238"/>
                      <a:pt x="415" y="238"/>
                      <a:pt x="415" y="238"/>
                    </a:cubicBezTo>
                    <a:cubicBezTo>
                      <a:pt x="445" y="238"/>
                      <a:pt x="445" y="238"/>
                      <a:pt x="445" y="238"/>
                    </a:cubicBezTo>
                    <a:cubicBezTo>
                      <a:pt x="445" y="328"/>
                      <a:pt x="445" y="328"/>
                      <a:pt x="445" y="328"/>
                    </a:cubicBezTo>
                    <a:cubicBezTo>
                      <a:pt x="547" y="328"/>
                      <a:pt x="547" y="328"/>
                      <a:pt x="547" y="328"/>
                    </a:cubicBezTo>
                    <a:cubicBezTo>
                      <a:pt x="547" y="189"/>
                      <a:pt x="547" y="189"/>
                      <a:pt x="547" y="189"/>
                    </a:cubicBezTo>
                    <a:cubicBezTo>
                      <a:pt x="547" y="108"/>
                      <a:pt x="547" y="108"/>
                      <a:pt x="547" y="108"/>
                    </a:cubicBezTo>
                    <a:cubicBezTo>
                      <a:pt x="547" y="50"/>
                      <a:pt x="547" y="50"/>
                      <a:pt x="547" y="50"/>
                    </a:cubicBezTo>
                    <a:cubicBezTo>
                      <a:pt x="547" y="22"/>
                      <a:pt x="525" y="0"/>
                      <a:pt x="498" y="0"/>
                    </a:cubicBez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0" name="Oval 124">
                <a:extLst>
                  <a:ext uri="{FF2B5EF4-FFF2-40B4-BE49-F238E27FC236}">
                    <a16:creationId xmlns:a16="http://schemas.microsoft.com/office/drawing/2014/main" id="{8B0BDD9B-BA65-0973-9451-AA74FC6FFDA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018338" y="2062163"/>
                <a:ext cx="347663" cy="134938"/>
              </a:xfrm>
              <a:prstGeom prst="ellipse">
                <a:avLst/>
              </a:pr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1" name="Freeform 125">
                <a:extLst>
                  <a:ext uri="{FF2B5EF4-FFF2-40B4-BE49-F238E27FC236}">
                    <a16:creationId xmlns:a16="http://schemas.microsoft.com/office/drawing/2014/main" id="{FE98A3C1-E630-A2D0-31A3-1AFB6EA4FD8E}"/>
                  </a:ext>
                </a:extLst>
              </p:cNvPr>
              <p:cNvSpPr/>
              <p:nvPr/>
            </p:nvSpPr>
            <p:spPr bwMode="auto">
              <a:xfrm>
                <a:off x="7051675" y="2185988"/>
                <a:ext cx="280988" cy="1093788"/>
              </a:xfrm>
              <a:custGeom>
                <a:gdLst>
                  <a:gd name="T0" fmla="*/ 177 w 177"/>
                  <a:gd name="T1" fmla="*/ 689 h 689"/>
                  <a:gd name="T2" fmla="*/ 0 w 177"/>
                  <a:gd name="T3" fmla="*/ 689 h 689"/>
                  <a:gd name="T4" fmla="*/ 54 w 177"/>
                  <a:gd name="T5" fmla="*/ 0 h 689"/>
                  <a:gd name="T6" fmla="*/ 123 w 177"/>
                  <a:gd name="T7" fmla="*/ 0 h 689"/>
                  <a:gd name="T8" fmla="*/ 177 w 177"/>
                  <a:gd name="T9" fmla="*/ 689 h 689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7" h="689">
                    <a:moveTo>
                      <a:pt x="177" y="689"/>
                    </a:moveTo>
                    <a:lnTo>
                      <a:pt x="0" y="689"/>
                    </a:lnTo>
                    <a:lnTo>
                      <a:pt x="54" y="0"/>
                    </a:lnTo>
                    <a:lnTo>
                      <a:pt x="123" y="0"/>
                    </a:lnTo>
                    <a:lnTo>
                      <a:pt x="177" y="689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2" name="Freeform 126">
                <a:extLst>
                  <a:ext uri="{FF2B5EF4-FFF2-40B4-BE49-F238E27FC236}">
                    <a16:creationId xmlns:a16="http://schemas.microsoft.com/office/drawing/2014/main" id="{8EC1ECE3-8D87-FDA0-EDBE-BE5C13D1AEF8}"/>
                  </a:ext>
                </a:extLst>
              </p:cNvPr>
              <p:cNvSpPr/>
              <p:nvPr/>
            </p:nvSpPr>
            <p:spPr bwMode="auto">
              <a:xfrm>
                <a:off x="1557338" y="3009900"/>
                <a:ext cx="1447800" cy="468313"/>
              </a:xfrm>
              <a:custGeom>
                <a:gdLst>
                  <a:gd name="T0" fmla="*/ 0 w 386"/>
                  <a:gd name="T1" fmla="*/ 125 h 125"/>
                  <a:gd name="T2" fmla="*/ 339 w 386"/>
                  <a:gd name="T3" fmla="*/ 125 h 125"/>
                  <a:gd name="T4" fmla="*/ 386 w 386"/>
                  <a:gd name="T5" fmla="*/ 77 h 125"/>
                  <a:gd name="T6" fmla="*/ 386 w 386"/>
                  <a:gd name="T7" fmla="*/ 47 h 125"/>
                  <a:gd name="T8" fmla="*/ 339 w 386"/>
                  <a:gd name="T9" fmla="*/ 0 h 125"/>
                  <a:gd name="T10" fmla="*/ 0 w 386"/>
                  <a:gd name="T11" fmla="*/ 0 h 125"/>
                  <a:gd name="T12" fmla="*/ 0 w 386"/>
                  <a:gd name="T13" fmla="*/ 125 h 125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86" h="125">
                    <a:moveTo>
                      <a:pt x="0" y="125"/>
                    </a:moveTo>
                    <a:cubicBezTo>
                      <a:pt x="339" y="125"/>
                      <a:pt x="339" y="125"/>
                      <a:pt x="339" y="125"/>
                    </a:cubicBezTo>
                    <a:cubicBezTo>
                      <a:pt x="365" y="125"/>
                      <a:pt x="386" y="103"/>
                      <a:pt x="386" y="77"/>
                    </a:cubicBezTo>
                    <a:cubicBezTo>
                      <a:pt x="386" y="47"/>
                      <a:pt x="386" y="47"/>
                      <a:pt x="386" y="47"/>
                    </a:cubicBezTo>
                    <a:cubicBezTo>
                      <a:pt x="386" y="21"/>
                      <a:pt x="365" y="0"/>
                      <a:pt x="339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125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3" name="Freeform 127">
                <a:extLst>
                  <a:ext uri="{FF2B5EF4-FFF2-40B4-BE49-F238E27FC236}">
                    <a16:creationId xmlns:a16="http://schemas.microsoft.com/office/drawing/2014/main" id="{F6B74880-BC6F-06AC-26AF-F233E3FD2917}"/>
                  </a:ext>
                </a:extLst>
              </p:cNvPr>
              <p:cNvSpPr/>
              <p:nvPr/>
            </p:nvSpPr>
            <p:spPr bwMode="auto">
              <a:xfrm>
                <a:off x="2773363" y="4471988"/>
                <a:ext cx="463550" cy="1450975"/>
              </a:xfrm>
              <a:custGeom>
                <a:gdLst>
                  <a:gd name="T0" fmla="*/ 124 w 124"/>
                  <a:gd name="T1" fmla="*/ 387 h 387"/>
                  <a:gd name="T2" fmla="*/ 124 w 124"/>
                  <a:gd name="T3" fmla="*/ 47 h 387"/>
                  <a:gd name="T4" fmla="*/ 77 w 124"/>
                  <a:gd name="T5" fmla="*/ 0 h 387"/>
                  <a:gd name="T6" fmla="*/ 47 w 124"/>
                  <a:gd name="T7" fmla="*/ 0 h 387"/>
                  <a:gd name="T8" fmla="*/ 0 w 124"/>
                  <a:gd name="T9" fmla="*/ 47 h 387"/>
                  <a:gd name="T10" fmla="*/ 0 w 124"/>
                  <a:gd name="T11" fmla="*/ 387 h 387"/>
                  <a:gd name="T12" fmla="*/ 124 w 124"/>
                  <a:gd name="T13" fmla="*/ 387 h 3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4" h="387">
                    <a:moveTo>
                      <a:pt x="124" y="387"/>
                    </a:moveTo>
                    <a:cubicBezTo>
                      <a:pt x="124" y="47"/>
                      <a:pt x="124" y="47"/>
                      <a:pt x="124" y="47"/>
                    </a:cubicBezTo>
                    <a:cubicBezTo>
                      <a:pt x="124" y="21"/>
                      <a:pt x="103" y="0"/>
                      <a:pt x="77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21" y="0"/>
                      <a:pt x="0" y="21"/>
                      <a:pt x="0" y="47"/>
                    </a:cubicBezTo>
                    <a:cubicBezTo>
                      <a:pt x="0" y="387"/>
                      <a:pt x="0" y="387"/>
                      <a:pt x="0" y="387"/>
                    </a:cubicBezTo>
                    <a:lnTo>
                      <a:pt x="124" y="387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4" name="Freeform 128">
                <a:extLst>
                  <a:ext uri="{FF2B5EF4-FFF2-40B4-BE49-F238E27FC236}">
                    <a16:creationId xmlns:a16="http://schemas.microsoft.com/office/drawing/2014/main" id="{059986F4-02D3-63D0-AB52-81E31171497F}"/>
                  </a:ext>
                </a:extLst>
              </p:cNvPr>
              <p:cNvSpPr/>
              <p:nvPr/>
            </p:nvSpPr>
            <p:spPr bwMode="auto">
              <a:xfrm>
                <a:off x="1884363" y="4471988"/>
                <a:ext cx="1162050" cy="469900"/>
              </a:xfrm>
              <a:custGeom>
                <a:gdLst>
                  <a:gd name="T0" fmla="*/ 310 w 310"/>
                  <a:gd name="T1" fmla="*/ 0 h 125"/>
                  <a:gd name="T2" fmla="*/ 38 w 310"/>
                  <a:gd name="T3" fmla="*/ 0 h 125"/>
                  <a:gd name="T4" fmla="*/ 0 w 310"/>
                  <a:gd name="T5" fmla="*/ 47 h 125"/>
                  <a:gd name="T6" fmla="*/ 0 w 310"/>
                  <a:gd name="T7" fmla="*/ 77 h 125"/>
                  <a:gd name="T8" fmla="*/ 38 w 310"/>
                  <a:gd name="T9" fmla="*/ 125 h 125"/>
                  <a:gd name="T10" fmla="*/ 310 w 310"/>
                  <a:gd name="T11" fmla="*/ 125 h 125"/>
                  <a:gd name="T12" fmla="*/ 310 w 310"/>
                  <a:gd name="T13" fmla="*/ 0 h 125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10" h="125">
                    <a:moveTo>
                      <a:pt x="310" y="0"/>
                    </a:moveTo>
                    <a:cubicBezTo>
                      <a:pt x="38" y="0"/>
                      <a:pt x="38" y="0"/>
                      <a:pt x="38" y="0"/>
                    </a:cubicBezTo>
                    <a:cubicBezTo>
                      <a:pt x="17" y="0"/>
                      <a:pt x="0" y="21"/>
                      <a:pt x="0" y="47"/>
                    </a:cubicBezTo>
                    <a:cubicBezTo>
                      <a:pt x="0" y="77"/>
                      <a:pt x="0" y="77"/>
                      <a:pt x="0" y="77"/>
                    </a:cubicBezTo>
                    <a:cubicBezTo>
                      <a:pt x="0" y="103"/>
                      <a:pt x="17" y="125"/>
                      <a:pt x="38" y="125"/>
                    </a:cubicBezTo>
                    <a:cubicBezTo>
                      <a:pt x="310" y="125"/>
                      <a:pt x="310" y="125"/>
                      <a:pt x="310" y="125"/>
                    </a:cubicBezTo>
                    <a:lnTo>
                      <a:pt x="310" y="0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5" name="Freeform 129">
                <a:extLst>
                  <a:ext uri="{FF2B5EF4-FFF2-40B4-BE49-F238E27FC236}">
                    <a16:creationId xmlns:a16="http://schemas.microsoft.com/office/drawing/2014/main" id="{68B99C43-A899-9CCD-7191-C97A61F739D2}"/>
                  </a:ext>
                </a:extLst>
              </p:cNvPr>
              <p:cNvSpPr/>
              <p:nvPr/>
            </p:nvSpPr>
            <p:spPr bwMode="auto">
              <a:xfrm>
                <a:off x="1362075" y="2301875"/>
                <a:ext cx="982663" cy="2640013"/>
              </a:xfrm>
              <a:custGeom>
                <a:gdLst>
                  <a:gd name="T0" fmla="*/ 171 w 262"/>
                  <a:gd name="T1" fmla="*/ 0 h 704"/>
                  <a:gd name="T2" fmla="*/ 164 w 262"/>
                  <a:gd name="T3" fmla="*/ 0 h 704"/>
                  <a:gd name="T4" fmla="*/ 98 w 262"/>
                  <a:gd name="T5" fmla="*/ 0 h 704"/>
                  <a:gd name="T6" fmla="*/ 0 w 262"/>
                  <a:gd name="T7" fmla="*/ 127 h 704"/>
                  <a:gd name="T8" fmla="*/ 0 w 262"/>
                  <a:gd name="T9" fmla="*/ 577 h 704"/>
                  <a:gd name="T10" fmla="*/ 98 w 262"/>
                  <a:gd name="T11" fmla="*/ 704 h 704"/>
                  <a:gd name="T12" fmla="*/ 164 w 262"/>
                  <a:gd name="T13" fmla="*/ 704 h 704"/>
                  <a:gd name="T14" fmla="*/ 262 w 262"/>
                  <a:gd name="T15" fmla="*/ 577 h 704"/>
                  <a:gd name="T16" fmla="*/ 262 w 262"/>
                  <a:gd name="T17" fmla="*/ 283 h 704"/>
                  <a:gd name="T18" fmla="*/ 171 w 262"/>
                  <a:gd name="T19" fmla="*/ 0 h 70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62" h="704">
                    <a:moveTo>
                      <a:pt x="171" y="0"/>
                    </a:moveTo>
                    <a:cubicBezTo>
                      <a:pt x="169" y="0"/>
                      <a:pt x="167" y="0"/>
                      <a:pt x="164" y="0"/>
                    </a:cubicBezTo>
                    <a:cubicBezTo>
                      <a:pt x="98" y="0"/>
                      <a:pt x="98" y="0"/>
                      <a:pt x="98" y="0"/>
                    </a:cubicBezTo>
                    <a:cubicBezTo>
                      <a:pt x="44" y="0"/>
                      <a:pt x="0" y="57"/>
                      <a:pt x="0" y="127"/>
                    </a:cubicBezTo>
                    <a:cubicBezTo>
                      <a:pt x="0" y="577"/>
                      <a:pt x="0" y="577"/>
                      <a:pt x="0" y="577"/>
                    </a:cubicBezTo>
                    <a:cubicBezTo>
                      <a:pt x="0" y="647"/>
                      <a:pt x="44" y="704"/>
                      <a:pt x="98" y="704"/>
                    </a:cubicBezTo>
                    <a:cubicBezTo>
                      <a:pt x="164" y="704"/>
                      <a:pt x="164" y="704"/>
                      <a:pt x="164" y="704"/>
                    </a:cubicBezTo>
                    <a:cubicBezTo>
                      <a:pt x="218" y="704"/>
                      <a:pt x="262" y="647"/>
                      <a:pt x="262" y="577"/>
                    </a:cubicBezTo>
                    <a:cubicBezTo>
                      <a:pt x="262" y="283"/>
                      <a:pt x="262" y="283"/>
                      <a:pt x="262" y="283"/>
                    </a:cubicBezTo>
                    <a:cubicBezTo>
                      <a:pt x="238" y="232"/>
                      <a:pt x="187" y="32"/>
                      <a:pt x="171" y="0"/>
                    </a:cubicBez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6" name="Oval 130">
                <a:extLst>
                  <a:ext uri="{FF2B5EF4-FFF2-40B4-BE49-F238E27FC236}">
                    <a16:creationId xmlns:a16="http://schemas.microsoft.com/office/drawing/2014/main" id="{4C8DD3EE-5FB4-541B-FBF8-F6267CEFF65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58900" y="1093788"/>
                <a:ext cx="990600" cy="990600"/>
              </a:xfrm>
              <a:prstGeom prst="ellipse">
                <a:avLst/>
              </a:prstGeom>
              <a:solidFill>
                <a:srgbClr val="008D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7" name="Freeform 131">
                <a:extLst>
                  <a:ext uri="{FF2B5EF4-FFF2-40B4-BE49-F238E27FC236}">
                    <a16:creationId xmlns:a16="http://schemas.microsoft.com/office/drawing/2014/main" id="{3EB02340-146B-691A-DF39-6D2C970A0E13}"/>
                  </a:ext>
                </a:extLst>
              </p:cNvPr>
              <p:cNvSpPr/>
              <p:nvPr/>
            </p:nvSpPr>
            <p:spPr bwMode="auto">
              <a:xfrm>
                <a:off x="9188450" y="3009900"/>
                <a:ext cx="1452563" cy="468313"/>
              </a:xfrm>
              <a:custGeom>
                <a:gdLst>
                  <a:gd name="T0" fmla="*/ 387 w 387"/>
                  <a:gd name="T1" fmla="*/ 125 h 125"/>
                  <a:gd name="T2" fmla="*/ 47 w 387"/>
                  <a:gd name="T3" fmla="*/ 125 h 125"/>
                  <a:gd name="T4" fmla="*/ 0 w 387"/>
                  <a:gd name="T5" fmla="*/ 77 h 125"/>
                  <a:gd name="T6" fmla="*/ 0 w 387"/>
                  <a:gd name="T7" fmla="*/ 47 h 125"/>
                  <a:gd name="T8" fmla="*/ 47 w 387"/>
                  <a:gd name="T9" fmla="*/ 0 h 125"/>
                  <a:gd name="T10" fmla="*/ 387 w 387"/>
                  <a:gd name="T11" fmla="*/ 0 h 125"/>
                  <a:gd name="T12" fmla="*/ 387 w 387"/>
                  <a:gd name="T13" fmla="*/ 125 h 125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87" h="125">
                    <a:moveTo>
                      <a:pt x="387" y="125"/>
                    </a:moveTo>
                    <a:cubicBezTo>
                      <a:pt x="47" y="125"/>
                      <a:pt x="47" y="125"/>
                      <a:pt x="47" y="125"/>
                    </a:cubicBezTo>
                    <a:cubicBezTo>
                      <a:pt x="21" y="125"/>
                      <a:pt x="0" y="103"/>
                      <a:pt x="0" y="77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0" y="21"/>
                      <a:pt x="21" y="0"/>
                      <a:pt x="47" y="0"/>
                    </a:cubicBezTo>
                    <a:cubicBezTo>
                      <a:pt x="387" y="0"/>
                      <a:pt x="387" y="0"/>
                      <a:pt x="387" y="0"/>
                    </a:cubicBezTo>
                    <a:lnTo>
                      <a:pt x="387" y="125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5" name="Freeform 132">
                <a:extLst>
                  <a:ext uri="{FF2B5EF4-FFF2-40B4-BE49-F238E27FC236}">
                    <a16:creationId xmlns:a16="http://schemas.microsoft.com/office/drawing/2014/main" id="{021FCFEC-34ED-323C-510E-EE1CF3C876DA}"/>
                  </a:ext>
                </a:extLst>
              </p:cNvPr>
              <p:cNvSpPr/>
              <p:nvPr/>
            </p:nvSpPr>
            <p:spPr bwMode="auto">
              <a:xfrm>
                <a:off x="8956675" y="4471988"/>
                <a:ext cx="468313" cy="1450975"/>
              </a:xfrm>
              <a:custGeom>
                <a:gdLst>
                  <a:gd name="T0" fmla="*/ 0 w 125"/>
                  <a:gd name="T1" fmla="*/ 387 h 387"/>
                  <a:gd name="T2" fmla="*/ 0 w 125"/>
                  <a:gd name="T3" fmla="*/ 47 h 387"/>
                  <a:gd name="T4" fmla="*/ 47 w 125"/>
                  <a:gd name="T5" fmla="*/ 0 h 387"/>
                  <a:gd name="T6" fmla="*/ 77 w 125"/>
                  <a:gd name="T7" fmla="*/ 0 h 387"/>
                  <a:gd name="T8" fmla="*/ 125 w 125"/>
                  <a:gd name="T9" fmla="*/ 47 h 387"/>
                  <a:gd name="T10" fmla="*/ 125 w 125"/>
                  <a:gd name="T11" fmla="*/ 387 h 387"/>
                  <a:gd name="T12" fmla="*/ 0 w 125"/>
                  <a:gd name="T13" fmla="*/ 387 h 3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5" h="387">
                    <a:moveTo>
                      <a:pt x="0" y="387"/>
                    </a:moveTo>
                    <a:cubicBezTo>
                      <a:pt x="0" y="47"/>
                      <a:pt x="0" y="47"/>
                      <a:pt x="0" y="47"/>
                    </a:cubicBezTo>
                    <a:cubicBezTo>
                      <a:pt x="0" y="21"/>
                      <a:pt x="21" y="0"/>
                      <a:pt x="47" y="0"/>
                    </a:cubicBezTo>
                    <a:cubicBezTo>
                      <a:pt x="77" y="0"/>
                      <a:pt x="77" y="0"/>
                      <a:pt x="77" y="0"/>
                    </a:cubicBezTo>
                    <a:cubicBezTo>
                      <a:pt x="103" y="0"/>
                      <a:pt x="125" y="21"/>
                      <a:pt x="125" y="47"/>
                    </a:cubicBezTo>
                    <a:cubicBezTo>
                      <a:pt x="125" y="387"/>
                      <a:pt x="125" y="387"/>
                      <a:pt x="125" y="387"/>
                    </a:cubicBezTo>
                    <a:lnTo>
                      <a:pt x="0" y="387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6" name="Freeform 133">
                <a:extLst>
                  <a:ext uri="{FF2B5EF4-FFF2-40B4-BE49-F238E27FC236}">
                    <a16:creationId xmlns:a16="http://schemas.microsoft.com/office/drawing/2014/main" id="{189F84BF-04BD-0435-0F41-40EE2887B9B6}"/>
                  </a:ext>
                </a:extLst>
              </p:cNvPr>
              <p:cNvSpPr/>
              <p:nvPr/>
            </p:nvSpPr>
            <p:spPr bwMode="auto">
              <a:xfrm>
                <a:off x="9147175" y="4471988"/>
                <a:ext cx="1163638" cy="469900"/>
              </a:xfrm>
              <a:custGeom>
                <a:gdLst>
                  <a:gd name="T0" fmla="*/ 0 w 310"/>
                  <a:gd name="T1" fmla="*/ 0 h 125"/>
                  <a:gd name="T2" fmla="*/ 273 w 310"/>
                  <a:gd name="T3" fmla="*/ 0 h 125"/>
                  <a:gd name="T4" fmla="*/ 310 w 310"/>
                  <a:gd name="T5" fmla="*/ 47 h 125"/>
                  <a:gd name="T6" fmla="*/ 310 w 310"/>
                  <a:gd name="T7" fmla="*/ 77 h 125"/>
                  <a:gd name="T8" fmla="*/ 273 w 310"/>
                  <a:gd name="T9" fmla="*/ 125 h 125"/>
                  <a:gd name="T10" fmla="*/ 0 w 310"/>
                  <a:gd name="T11" fmla="*/ 125 h 125"/>
                  <a:gd name="T12" fmla="*/ 0 w 310"/>
                  <a:gd name="T13" fmla="*/ 0 h 125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10" h="125">
                    <a:moveTo>
                      <a:pt x="0" y="0"/>
                    </a:moveTo>
                    <a:cubicBezTo>
                      <a:pt x="273" y="0"/>
                      <a:pt x="273" y="0"/>
                      <a:pt x="273" y="0"/>
                    </a:cubicBezTo>
                    <a:cubicBezTo>
                      <a:pt x="293" y="0"/>
                      <a:pt x="310" y="21"/>
                      <a:pt x="310" y="47"/>
                    </a:cubicBezTo>
                    <a:cubicBezTo>
                      <a:pt x="310" y="77"/>
                      <a:pt x="310" y="77"/>
                      <a:pt x="310" y="77"/>
                    </a:cubicBezTo>
                    <a:cubicBezTo>
                      <a:pt x="310" y="103"/>
                      <a:pt x="293" y="125"/>
                      <a:pt x="273" y="125"/>
                    </a:cubicBezTo>
                    <a:cubicBezTo>
                      <a:pt x="0" y="125"/>
                      <a:pt x="0" y="125"/>
                      <a:pt x="0" y="125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7" name="Freeform 134">
                <a:extLst>
                  <a:ext uri="{FF2B5EF4-FFF2-40B4-BE49-F238E27FC236}">
                    <a16:creationId xmlns:a16="http://schemas.microsoft.com/office/drawing/2014/main" id="{98E3BAAE-E101-14DC-35AE-2F9897D020B9}"/>
                  </a:ext>
                </a:extLst>
              </p:cNvPr>
              <p:cNvSpPr/>
              <p:nvPr/>
            </p:nvSpPr>
            <p:spPr bwMode="auto">
              <a:xfrm>
                <a:off x="9853613" y="2301875"/>
                <a:ext cx="977900" cy="2640013"/>
              </a:xfrm>
              <a:custGeom>
                <a:gdLst>
                  <a:gd name="T0" fmla="*/ 90 w 261"/>
                  <a:gd name="T1" fmla="*/ 0 h 704"/>
                  <a:gd name="T2" fmla="*/ 97 w 261"/>
                  <a:gd name="T3" fmla="*/ 0 h 704"/>
                  <a:gd name="T4" fmla="*/ 163 w 261"/>
                  <a:gd name="T5" fmla="*/ 0 h 704"/>
                  <a:gd name="T6" fmla="*/ 261 w 261"/>
                  <a:gd name="T7" fmla="*/ 127 h 704"/>
                  <a:gd name="T8" fmla="*/ 261 w 261"/>
                  <a:gd name="T9" fmla="*/ 577 h 704"/>
                  <a:gd name="T10" fmla="*/ 163 w 261"/>
                  <a:gd name="T11" fmla="*/ 704 h 704"/>
                  <a:gd name="T12" fmla="*/ 97 w 261"/>
                  <a:gd name="T13" fmla="*/ 704 h 704"/>
                  <a:gd name="T14" fmla="*/ 0 w 261"/>
                  <a:gd name="T15" fmla="*/ 577 h 704"/>
                  <a:gd name="T16" fmla="*/ 0 w 261"/>
                  <a:gd name="T17" fmla="*/ 283 h 704"/>
                  <a:gd name="T18" fmla="*/ 90 w 261"/>
                  <a:gd name="T19" fmla="*/ 0 h 70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61" h="704">
                    <a:moveTo>
                      <a:pt x="90" y="0"/>
                    </a:moveTo>
                    <a:cubicBezTo>
                      <a:pt x="92" y="0"/>
                      <a:pt x="95" y="0"/>
                      <a:pt x="97" y="0"/>
                    </a:cubicBezTo>
                    <a:cubicBezTo>
                      <a:pt x="163" y="0"/>
                      <a:pt x="163" y="0"/>
                      <a:pt x="163" y="0"/>
                    </a:cubicBezTo>
                    <a:cubicBezTo>
                      <a:pt x="217" y="0"/>
                      <a:pt x="261" y="57"/>
                      <a:pt x="261" y="127"/>
                    </a:cubicBezTo>
                    <a:cubicBezTo>
                      <a:pt x="261" y="577"/>
                      <a:pt x="261" y="577"/>
                      <a:pt x="261" y="577"/>
                    </a:cubicBezTo>
                    <a:cubicBezTo>
                      <a:pt x="261" y="647"/>
                      <a:pt x="217" y="704"/>
                      <a:pt x="163" y="704"/>
                    </a:cubicBezTo>
                    <a:cubicBezTo>
                      <a:pt x="97" y="704"/>
                      <a:pt x="97" y="704"/>
                      <a:pt x="97" y="704"/>
                    </a:cubicBezTo>
                    <a:cubicBezTo>
                      <a:pt x="43" y="704"/>
                      <a:pt x="0" y="647"/>
                      <a:pt x="0" y="577"/>
                    </a:cubicBezTo>
                    <a:cubicBezTo>
                      <a:pt x="0" y="283"/>
                      <a:pt x="0" y="283"/>
                      <a:pt x="0" y="283"/>
                    </a:cubicBezTo>
                    <a:cubicBezTo>
                      <a:pt x="23" y="232"/>
                      <a:pt x="75" y="32"/>
                      <a:pt x="90" y="0"/>
                    </a:cubicBez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8" name="Oval 135">
                <a:extLst>
                  <a:ext uri="{FF2B5EF4-FFF2-40B4-BE49-F238E27FC236}">
                    <a16:creationId xmlns:a16="http://schemas.microsoft.com/office/drawing/2014/main" id="{7BBE1004-0656-A506-E362-8CF451A28A2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845675" y="1093788"/>
                <a:ext cx="989013" cy="990600"/>
              </a:xfrm>
              <a:prstGeom prst="ellipse">
                <a:avLst/>
              </a:prstGeom>
              <a:solidFill>
                <a:srgbClr val="008D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>
                  <a:solidFill>
                    <a:srgbClr val="008DCA"/>
                  </a:solidFill>
                </a:endParaRPr>
              </a:p>
            </p:txBody>
          </p:sp>
        </p:grpSp>
        <p:grpSp>
          <p:nvGrpSpPr>
            <p:cNvPr id="61" name="组合 17">
              <a:extLst>
                <a:ext uri="{FF2B5EF4-FFF2-40B4-BE49-F238E27FC236}">
                  <a16:creationId xmlns:a16="http://schemas.microsoft.com/office/drawing/2014/main" id="{370228DE-EC2D-D36E-D647-B45BF6983484}"/>
                </a:ext>
              </a:extLst>
            </p:cNvPr>
            <p:cNvGrpSpPr/>
            <p:nvPr userDrawn="1"/>
          </p:nvGrpSpPr>
          <p:grpSpPr>
            <a:xfrm>
              <a:off x="876420" y="2241999"/>
              <a:ext cx="699336" cy="581871"/>
              <a:chOff x="3325813" y="5146676"/>
              <a:chExt cx="631825" cy="617537"/>
            </a:xfrm>
            <a:solidFill>
              <a:schemeClr val="tx1">
                <a:lumMod val="65000"/>
                <a:lumOff val="35000"/>
              </a:schemeClr>
            </a:solidFill>
          </p:grpSpPr>
          <p:sp>
            <p:nvSpPr>
              <p:cNvPr id="62" name="Freeform 2220">
                <a:extLst>
                  <a:ext uri="{FF2B5EF4-FFF2-40B4-BE49-F238E27FC236}">
                    <a16:creationId xmlns:a16="http://schemas.microsoft.com/office/drawing/2014/main" id="{D8493824-71E6-49F3-334F-16BE44F185B0}"/>
                  </a:ext>
                </a:extLst>
              </p:cNvPr>
              <p:cNvSpPr/>
              <p:nvPr/>
            </p:nvSpPr>
            <p:spPr bwMode="auto">
              <a:xfrm>
                <a:off x="3325813" y="5643563"/>
                <a:ext cx="150813" cy="120650"/>
              </a:xfrm>
              <a:custGeom>
                <a:gdLst>
                  <a:gd name="T0" fmla="*/ 77 w 79"/>
                  <a:gd name="T1" fmla="*/ 64 h 64"/>
                  <a:gd name="T2" fmla="*/ 39 w 79"/>
                  <a:gd name="T3" fmla="*/ 4 h 64"/>
                  <a:gd name="T4" fmla="*/ 2 w 79"/>
                  <a:gd name="T5" fmla="*/ 64 h 64"/>
                  <a:gd name="T6" fmla="*/ 77 w 79"/>
                  <a:gd name="T7" fmla="*/ 64 h 6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9" h="64">
                    <a:moveTo>
                      <a:pt x="77" y="64"/>
                    </a:moveTo>
                    <a:cubicBezTo>
                      <a:pt x="79" y="0"/>
                      <a:pt x="39" y="4"/>
                      <a:pt x="39" y="4"/>
                    </a:cubicBezTo>
                    <a:cubicBezTo>
                      <a:pt x="39" y="4"/>
                      <a:pt x="0" y="0"/>
                      <a:pt x="2" y="64"/>
                    </a:cubicBezTo>
                    <a:lnTo>
                      <a:pt x="77" y="6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3" name="Oval 2221">
                <a:extLst>
                  <a:ext uri="{FF2B5EF4-FFF2-40B4-BE49-F238E27FC236}">
                    <a16:creationId xmlns:a16="http://schemas.microsoft.com/office/drawing/2014/main" id="{0C746B08-7ED6-3646-AC2F-95770EB44C4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62326" y="5556251"/>
                <a:ext cx="76200" cy="76200"/>
              </a:xfrm>
              <a:prstGeom prst="ellipse">
                <a:avLst/>
              </a:prstGeom>
              <a:solidFill>
                <a:srgbClr val="008D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4" name="Freeform 2222">
                <a:extLst>
                  <a:ext uri="{FF2B5EF4-FFF2-40B4-BE49-F238E27FC236}">
                    <a16:creationId xmlns:a16="http://schemas.microsoft.com/office/drawing/2014/main" id="{8F466516-7B17-F5AF-3FDB-2E4AEE14EE66}"/>
                  </a:ext>
                </a:extLst>
              </p:cNvPr>
              <p:cNvSpPr/>
              <p:nvPr/>
            </p:nvSpPr>
            <p:spPr bwMode="auto">
              <a:xfrm>
                <a:off x="3502026" y="5643563"/>
                <a:ext cx="149225" cy="120650"/>
              </a:xfrm>
              <a:custGeom>
                <a:gdLst>
                  <a:gd name="T0" fmla="*/ 39 w 78"/>
                  <a:gd name="T1" fmla="*/ 4 h 64"/>
                  <a:gd name="T2" fmla="*/ 2 w 78"/>
                  <a:gd name="T3" fmla="*/ 64 h 64"/>
                  <a:gd name="T4" fmla="*/ 76 w 78"/>
                  <a:gd name="T5" fmla="*/ 64 h 64"/>
                  <a:gd name="T6" fmla="*/ 39 w 78"/>
                  <a:gd name="T7" fmla="*/ 4 h 6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8" h="64">
                    <a:moveTo>
                      <a:pt x="39" y="4"/>
                    </a:moveTo>
                    <a:cubicBezTo>
                      <a:pt x="39" y="4"/>
                      <a:pt x="0" y="0"/>
                      <a:pt x="2" y="64"/>
                    </a:cubicBezTo>
                    <a:cubicBezTo>
                      <a:pt x="76" y="64"/>
                      <a:pt x="76" y="64"/>
                      <a:pt x="76" y="64"/>
                    </a:cubicBezTo>
                    <a:cubicBezTo>
                      <a:pt x="78" y="0"/>
                      <a:pt x="39" y="4"/>
                      <a:pt x="39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5" name="Oval 2223">
                <a:extLst>
                  <a:ext uri="{FF2B5EF4-FFF2-40B4-BE49-F238E27FC236}">
                    <a16:creationId xmlns:a16="http://schemas.microsoft.com/office/drawing/2014/main" id="{53A0E70F-40E8-800A-4304-4CF38B4214F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38538" y="5556251"/>
                <a:ext cx="76200" cy="76200"/>
              </a:xfrm>
              <a:prstGeom prst="ellipse">
                <a:avLst/>
              </a:prstGeom>
              <a:solidFill>
                <a:srgbClr val="008D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6" name="Freeform 2224">
                <a:extLst>
                  <a:ext uri="{FF2B5EF4-FFF2-40B4-BE49-F238E27FC236}">
                    <a16:creationId xmlns:a16="http://schemas.microsoft.com/office/drawing/2014/main" id="{41F702BC-CE80-F49B-E52F-63ED1E521268}"/>
                  </a:ext>
                </a:extLst>
              </p:cNvPr>
              <p:cNvSpPr/>
              <p:nvPr/>
            </p:nvSpPr>
            <p:spPr bwMode="auto">
              <a:xfrm>
                <a:off x="3678238" y="5643563"/>
                <a:ext cx="149225" cy="120650"/>
              </a:xfrm>
              <a:custGeom>
                <a:gdLst>
                  <a:gd name="T0" fmla="*/ 40 w 79"/>
                  <a:gd name="T1" fmla="*/ 4 h 64"/>
                  <a:gd name="T2" fmla="*/ 2 w 79"/>
                  <a:gd name="T3" fmla="*/ 64 h 64"/>
                  <a:gd name="T4" fmla="*/ 77 w 79"/>
                  <a:gd name="T5" fmla="*/ 64 h 64"/>
                  <a:gd name="T6" fmla="*/ 40 w 79"/>
                  <a:gd name="T7" fmla="*/ 4 h 6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9" h="64">
                    <a:moveTo>
                      <a:pt x="40" y="4"/>
                    </a:moveTo>
                    <a:cubicBezTo>
                      <a:pt x="40" y="4"/>
                      <a:pt x="0" y="0"/>
                      <a:pt x="2" y="64"/>
                    </a:cubicBezTo>
                    <a:cubicBezTo>
                      <a:pt x="77" y="64"/>
                      <a:pt x="77" y="64"/>
                      <a:pt x="77" y="64"/>
                    </a:cubicBezTo>
                    <a:cubicBezTo>
                      <a:pt x="79" y="0"/>
                      <a:pt x="40" y="4"/>
                      <a:pt x="4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7" name="Oval 2225">
                <a:extLst>
                  <a:ext uri="{FF2B5EF4-FFF2-40B4-BE49-F238E27FC236}">
                    <a16:creationId xmlns:a16="http://schemas.microsoft.com/office/drawing/2014/main" id="{44F9C0E3-C51B-ED61-FDBD-5B6F76719DB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14751" y="5556251"/>
                <a:ext cx="77788" cy="76200"/>
              </a:xfrm>
              <a:prstGeom prst="ellipse">
                <a:avLst/>
              </a:prstGeom>
              <a:solidFill>
                <a:srgbClr val="008D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8" name="Oval 2226">
                <a:extLst>
                  <a:ext uri="{FF2B5EF4-FFF2-40B4-BE49-F238E27FC236}">
                    <a16:creationId xmlns:a16="http://schemas.microsoft.com/office/drawing/2014/main" id="{5139A45D-F892-283C-0BDF-2D1B81A7EC9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13176" y="5211763"/>
                <a:ext cx="69850" cy="71438"/>
              </a:xfrm>
              <a:prstGeom prst="ellipse">
                <a:avLst/>
              </a:prstGeom>
              <a:solidFill>
                <a:srgbClr val="ED7D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9" name="Freeform 2227">
                <a:extLst>
                  <a:ext uri="{FF2B5EF4-FFF2-40B4-BE49-F238E27FC236}">
                    <a16:creationId xmlns:a16="http://schemas.microsoft.com/office/drawing/2014/main" id="{E59A8544-2482-00C2-0FB1-0B7A9E328C7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328988" y="5146676"/>
                <a:ext cx="628650" cy="377825"/>
              </a:xfrm>
              <a:custGeom>
                <a:gdLst>
                  <a:gd name="T0" fmla="*/ 261 w 330"/>
                  <a:gd name="T1" fmla="*/ 153 h 199"/>
                  <a:gd name="T2" fmla="*/ 262 w 330"/>
                  <a:gd name="T3" fmla="*/ 168 h 199"/>
                  <a:gd name="T4" fmla="*/ 309 w 330"/>
                  <a:gd name="T5" fmla="*/ 169 h 199"/>
                  <a:gd name="T6" fmla="*/ 323 w 330"/>
                  <a:gd name="T7" fmla="*/ 134 h 199"/>
                  <a:gd name="T8" fmla="*/ 313 w 330"/>
                  <a:gd name="T9" fmla="*/ 107 h 199"/>
                  <a:gd name="T10" fmla="*/ 271 w 330"/>
                  <a:gd name="T11" fmla="*/ 81 h 199"/>
                  <a:gd name="T12" fmla="*/ 232 w 330"/>
                  <a:gd name="T13" fmla="*/ 109 h 199"/>
                  <a:gd name="T14" fmla="*/ 222 w 330"/>
                  <a:gd name="T15" fmla="*/ 127 h 199"/>
                  <a:gd name="T16" fmla="*/ 207 w 330"/>
                  <a:gd name="T17" fmla="*/ 120 h 199"/>
                  <a:gd name="T18" fmla="*/ 207 w 330"/>
                  <a:gd name="T19" fmla="*/ 0 h 199"/>
                  <a:gd name="T20" fmla="*/ 204 w 330"/>
                  <a:gd name="T21" fmla="*/ 0 h 199"/>
                  <a:gd name="T22" fmla="*/ 0 w 330"/>
                  <a:gd name="T23" fmla="*/ 0 h 199"/>
                  <a:gd name="T24" fmla="*/ 0 w 330"/>
                  <a:gd name="T25" fmla="*/ 178 h 199"/>
                  <a:gd name="T26" fmla="*/ 207 w 330"/>
                  <a:gd name="T27" fmla="*/ 178 h 199"/>
                  <a:gd name="T28" fmla="*/ 207 w 330"/>
                  <a:gd name="T29" fmla="*/ 147 h 199"/>
                  <a:gd name="T30" fmla="*/ 212 w 330"/>
                  <a:gd name="T31" fmla="*/ 150 h 199"/>
                  <a:gd name="T32" fmla="*/ 239 w 330"/>
                  <a:gd name="T33" fmla="*/ 148 h 199"/>
                  <a:gd name="T34" fmla="*/ 239 w 330"/>
                  <a:gd name="T35" fmla="*/ 199 h 199"/>
                  <a:gd name="T36" fmla="*/ 310 w 330"/>
                  <a:gd name="T37" fmla="*/ 199 h 199"/>
                  <a:gd name="T38" fmla="*/ 311 w 330"/>
                  <a:gd name="T39" fmla="*/ 173 h 199"/>
                  <a:gd name="T40" fmla="*/ 257 w 330"/>
                  <a:gd name="T41" fmla="*/ 173 h 199"/>
                  <a:gd name="T42" fmla="*/ 257 w 330"/>
                  <a:gd name="T43" fmla="*/ 124 h 199"/>
                  <a:gd name="T44" fmla="*/ 299 w 330"/>
                  <a:gd name="T45" fmla="*/ 124 h 199"/>
                  <a:gd name="T46" fmla="*/ 299 w 330"/>
                  <a:gd name="T47" fmla="*/ 145 h 199"/>
                  <a:gd name="T48" fmla="*/ 261 w 330"/>
                  <a:gd name="T49" fmla="*/ 153 h 199"/>
                  <a:gd name="T50" fmla="*/ 202 w 330"/>
                  <a:gd name="T51" fmla="*/ 173 h 199"/>
                  <a:gd name="T52" fmla="*/ 5 w 330"/>
                  <a:gd name="T53" fmla="*/ 173 h 199"/>
                  <a:gd name="T54" fmla="*/ 5 w 330"/>
                  <a:gd name="T55" fmla="*/ 6 h 199"/>
                  <a:gd name="T56" fmla="*/ 202 w 330"/>
                  <a:gd name="T57" fmla="*/ 6 h 199"/>
                  <a:gd name="T58" fmla="*/ 202 w 330"/>
                  <a:gd name="T59" fmla="*/ 117 h 199"/>
                  <a:gd name="T60" fmla="*/ 180 w 330"/>
                  <a:gd name="T61" fmla="*/ 107 h 199"/>
                  <a:gd name="T62" fmla="*/ 177 w 330"/>
                  <a:gd name="T63" fmla="*/ 112 h 199"/>
                  <a:gd name="T64" fmla="*/ 113 w 330"/>
                  <a:gd name="T65" fmla="*/ 77 h 199"/>
                  <a:gd name="T66" fmla="*/ 110 w 330"/>
                  <a:gd name="T67" fmla="*/ 83 h 199"/>
                  <a:gd name="T68" fmla="*/ 174 w 330"/>
                  <a:gd name="T69" fmla="*/ 118 h 199"/>
                  <a:gd name="T70" fmla="*/ 171 w 330"/>
                  <a:gd name="T71" fmla="*/ 124 h 199"/>
                  <a:gd name="T72" fmla="*/ 202 w 330"/>
                  <a:gd name="T73" fmla="*/ 144 h 199"/>
                  <a:gd name="T74" fmla="*/ 202 w 330"/>
                  <a:gd name="T75" fmla="*/ 173 h 199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330" h="199">
                    <a:moveTo>
                      <a:pt x="261" y="153"/>
                    </a:moveTo>
                    <a:cubicBezTo>
                      <a:pt x="261" y="156"/>
                      <a:pt x="261" y="165"/>
                      <a:pt x="262" y="168"/>
                    </a:cubicBezTo>
                    <a:cubicBezTo>
                      <a:pt x="265" y="168"/>
                      <a:pt x="309" y="169"/>
                      <a:pt x="309" y="169"/>
                    </a:cubicBezTo>
                    <a:cubicBezTo>
                      <a:pt x="317" y="168"/>
                      <a:pt x="330" y="162"/>
                      <a:pt x="323" y="134"/>
                    </a:cubicBezTo>
                    <a:cubicBezTo>
                      <a:pt x="320" y="122"/>
                      <a:pt x="318" y="116"/>
                      <a:pt x="313" y="107"/>
                    </a:cubicBezTo>
                    <a:cubicBezTo>
                      <a:pt x="299" y="78"/>
                      <a:pt x="271" y="81"/>
                      <a:pt x="271" y="81"/>
                    </a:cubicBezTo>
                    <a:cubicBezTo>
                      <a:pt x="271" y="81"/>
                      <a:pt x="249" y="80"/>
                      <a:pt x="232" y="109"/>
                    </a:cubicBezTo>
                    <a:cubicBezTo>
                      <a:pt x="228" y="116"/>
                      <a:pt x="225" y="121"/>
                      <a:pt x="222" y="127"/>
                    </a:cubicBezTo>
                    <a:cubicBezTo>
                      <a:pt x="207" y="120"/>
                      <a:pt x="207" y="120"/>
                      <a:pt x="207" y="120"/>
                    </a:cubicBezTo>
                    <a:cubicBezTo>
                      <a:pt x="207" y="0"/>
                      <a:pt x="207" y="0"/>
                      <a:pt x="207" y="0"/>
                    </a:cubicBezTo>
                    <a:cubicBezTo>
                      <a:pt x="204" y="0"/>
                      <a:pt x="204" y="0"/>
                      <a:pt x="204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78"/>
                      <a:pt x="0" y="178"/>
                      <a:pt x="0" y="178"/>
                    </a:cubicBezTo>
                    <a:cubicBezTo>
                      <a:pt x="207" y="178"/>
                      <a:pt x="207" y="178"/>
                      <a:pt x="207" y="178"/>
                    </a:cubicBezTo>
                    <a:cubicBezTo>
                      <a:pt x="207" y="147"/>
                      <a:pt x="207" y="147"/>
                      <a:pt x="207" y="147"/>
                    </a:cubicBezTo>
                    <a:cubicBezTo>
                      <a:pt x="209" y="148"/>
                      <a:pt x="210" y="149"/>
                      <a:pt x="212" y="150"/>
                    </a:cubicBezTo>
                    <a:cubicBezTo>
                      <a:pt x="230" y="159"/>
                      <a:pt x="239" y="148"/>
                      <a:pt x="239" y="148"/>
                    </a:cubicBezTo>
                    <a:cubicBezTo>
                      <a:pt x="239" y="199"/>
                      <a:pt x="239" y="199"/>
                      <a:pt x="239" y="199"/>
                    </a:cubicBezTo>
                    <a:cubicBezTo>
                      <a:pt x="310" y="199"/>
                      <a:pt x="310" y="199"/>
                      <a:pt x="310" y="199"/>
                    </a:cubicBezTo>
                    <a:cubicBezTo>
                      <a:pt x="311" y="173"/>
                      <a:pt x="311" y="173"/>
                      <a:pt x="311" y="173"/>
                    </a:cubicBezTo>
                    <a:cubicBezTo>
                      <a:pt x="257" y="173"/>
                      <a:pt x="257" y="173"/>
                      <a:pt x="257" y="173"/>
                    </a:cubicBezTo>
                    <a:cubicBezTo>
                      <a:pt x="257" y="124"/>
                      <a:pt x="257" y="124"/>
                      <a:pt x="257" y="124"/>
                    </a:cubicBezTo>
                    <a:cubicBezTo>
                      <a:pt x="299" y="124"/>
                      <a:pt x="299" y="124"/>
                      <a:pt x="299" y="124"/>
                    </a:cubicBezTo>
                    <a:cubicBezTo>
                      <a:pt x="299" y="145"/>
                      <a:pt x="299" y="145"/>
                      <a:pt x="299" y="145"/>
                    </a:cubicBezTo>
                    <a:cubicBezTo>
                      <a:pt x="299" y="145"/>
                      <a:pt x="264" y="153"/>
                      <a:pt x="261" y="153"/>
                    </a:cubicBezTo>
                    <a:close/>
                    <a:moveTo>
                      <a:pt x="202" y="173"/>
                    </a:moveTo>
                    <a:cubicBezTo>
                      <a:pt x="196" y="173"/>
                      <a:pt x="10" y="173"/>
                      <a:pt x="5" y="173"/>
                    </a:cubicBezTo>
                    <a:cubicBezTo>
                      <a:pt x="5" y="168"/>
                      <a:pt x="5" y="11"/>
                      <a:pt x="5" y="6"/>
                    </a:cubicBezTo>
                    <a:cubicBezTo>
                      <a:pt x="10" y="6"/>
                      <a:pt x="196" y="6"/>
                      <a:pt x="202" y="6"/>
                    </a:cubicBezTo>
                    <a:cubicBezTo>
                      <a:pt x="202" y="9"/>
                      <a:pt x="202" y="70"/>
                      <a:pt x="202" y="117"/>
                    </a:cubicBezTo>
                    <a:cubicBezTo>
                      <a:pt x="180" y="107"/>
                      <a:pt x="180" y="107"/>
                      <a:pt x="180" y="107"/>
                    </a:cubicBezTo>
                    <a:cubicBezTo>
                      <a:pt x="177" y="112"/>
                      <a:pt x="177" y="112"/>
                      <a:pt x="177" y="112"/>
                    </a:cubicBezTo>
                    <a:cubicBezTo>
                      <a:pt x="113" y="77"/>
                      <a:pt x="113" y="77"/>
                      <a:pt x="113" y="77"/>
                    </a:cubicBezTo>
                    <a:cubicBezTo>
                      <a:pt x="110" y="83"/>
                      <a:pt x="110" y="83"/>
                      <a:pt x="110" y="83"/>
                    </a:cubicBezTo>
                    <a:cubicBezTo>
                      <a:pt x="174" y="118"/>
                      <a:pt x="174" y="118"/>
                      <a:pt x="174" y="118"/>
                    </a:cubicBezTo>
                    <a:cubicBezTo>
                      <a:pt x="171" y="124"/>
                      <a:pt x="171" y="124"/>
                      <a:pt x="171" y="124"/>
                    </a:cubicBezTo>
                    <a:cubicBezTo>
                      <a:pt x="171" y="124"/>
                      <a:pt x="187" y="135"/>
                      <a:pt x="202" y="144"/>
                    </a:cubicBezTo>
                    <a:cubicBezTo>
                      <a:pt x="202" y="160"/>
                      <a:pt x="202" y="171"/>
                      <a:pt x="202" y="17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367113457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4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</p:bld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2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81349" y="273827"/>
            <a:ext cx="1071065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3632" y="1426110"/>
            <a:ext cx="504000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35768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 marL="609494" indent="0">
              <a:lnSpc>
                <a:spcPct val="150000"/>
              </a:lnSpc>
              <a:buNone/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425104" y="1426110"/>
            <a:ext cx="504000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425104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44254674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9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24930" y="275911"/>
            <a:ext cx="1071065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87223" y="1421213"/>
            <a:ext cx="504000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buNone/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algn="ctr" defTabSz="914400"/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87223" y="206808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 marL="609494" indent="0">
              <a:lnSpc>
                <a:spcPct val="150000"/>
              </a:lnSpc>
              <a:buNone/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485684" y="1421213"/>
            <a:ext cx="504000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485684" y="206808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9774504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3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11861" y="305432"/>
            <a:ext cx="10680139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61123" y="1228593"/>
            <a:ext cx="5916373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81114" y="1875466"/>
            <a:ext cx="6206654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1304100" y="3944401"/>
            <a:ext cx="5916373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1081114" y="4598627"/>
            <a:ext cx="6206655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8" name="组合 49">
            <a:extLst>
              <a:ext uri="{FF2B5EF4-FFF2-40B4-BE49-F238E27FC236}">
                <a16:creationId xmlns:a16="http://schemas.microsoft.com/office/drawing/2014/main" id="{0C060294-12BB-D25D-F8BC-CA5961B4FF57}"/>
              </a:ext>
            </a:extLst>
          </p:cNvPr>
          <p:cNvGrpSpPr/>
          <p:nvPr userDrawn="1"/>
        </p:nvGrpSpPr>
        <p:grpSpPr>
          <a:xfrm>
            <a:off x="516052" y="1181079"/>
            <a:ext cx="716304" cy="616236"/>
            <a:chOff x="882603" y="2302677"/>
            <a:chExt cx="1093895" cy="955612"/>
          </a:xfrm>
          <a:solidFill>
            <a:srgbClr val="0067B4"/>
          </a:solidFill>
        </p:grpSpPr>
        <p:sp>
          <p:nvSpPr>
            <p:cNvPr id="10" name="Freeform 14">
              <a:extLst>
                <a:ext uri="{FF2B5EF4-FFF2-40B4-BE49-F238E27FC236}">
                  <a16:creationId xmlns:a16="http://schemas.microsoft.com/office/drawing/2014/main" id="{75506339-DAE1-03B9-8317-BEA745495E70}"/>
                </a:ext>
              </a:extLst>
            </p:cNvPr>
            <p:cNvSpPr/>
            <p:nvPr/>
          </p:nvSpPr>
          <p:spPr bwMode="auto">
            <a:xfrm>
              <a:off x="882603" y="2302677"/>
              <a:ext cx="820672" cy="955612"/>
            </a:xfrm>
            <a:custGeom>
              <a:gdLst>
                <a:gd name="T0" fmla="*/ 908 w 1036"/>
                <a:gd name="T1" fmla="*/ 372 h 1206"/>
                <a:gd name="T2" fmla="*/ 908 w 1036"/>
                <a:gd name="T3" fmla="*/ 296 h 1206"/>
                <a:gd name="T4" fmla="*/ 908 w 1036"/>
                <a:gd name="T5" fmla="*/ 152 h 1206"/>
                <a:gd name="T6" fmla="*/ 883 w 1036"/>
                <a:gd name="T7" fmla="*/ 128 h 1206"/>
                <a:gd name="T8" fmla="*/ 405 w 1036"/>
                <a:gd name="T9" fmla="*/ 128 h 1206"/>
                <a:gd name="T10" fmla="*/ 387 w 1036"/>
                <a:gd name="T11" fmla="*/ 128 h 1206"/>
                <a:gd name="T12" fmla="*/ 387 w 1036"/>
                <a:gd name="T13" fmla="*/ 150 h 1206"/>
                <a:gd name="T14" fmla="*/ 387 w 1036"/>
                <a:gd name="T15" fmla="*/ 296 h 1206"/>
                <a:gd name="T16" fmla="*/ 295 w 1036"/>
                <a:gd name="T17" fmla="*/ 386 h 1206"/>
                <a:gd name="T18" fmla="*/ 145 w 1036"/>
                <a:gd name="T19" fmla="*/ 386 h 1206"/>
                <a:gd name="T20" fmla="*/ 128 w 1036"/>
                <a:gd name="T21" fmla="*/ 386 h 1206"/>
                <a:gd name="T22" fmla="*/ 128 w 1036"/>
                <a:gd name="T23" fmla="*/ 404 h 1206"/>
                <a:gd name="T24" fmla="*/ 128 w 1036"/>
                <a:gd name="T25" fmla="*/ 1052 h 1206"/>
                <a:gd name="T26" fmla="*/ 153 w 1036"/>
                <a:gd name="T27" fmla="*/ 1078 h 1206"/>
                <a:gd name="T28" fmla="*/ 882 w 1036"/>
                <a:gd name="T29" fmla="*/ 1078 h 1206"/>
                <a:gd name="T30" fmla="*/ 908 w 1036"/>
                <a:gd name="T31" fmla="*/ 1052 h 1206"/>
                <a:gd name="T32" fmla="*/ 908 w 1036"/>
                <a:gd name="T33" fmla="*/ 869 h 1206"/>
                <a:gd name="T34" fmla="*/ 914 w 1036"/>
                <a:gd name="T35" fmla="*/ 851 h 1206"/>
                <a:gd name="T36" fmla="*/ 1028 w 1036"/>
                <a:gd name="T37" fmla="*/ 729 h 1206"/>
                <a:gd name="T38" fmla="*/ 1035 w 1036"/>
                <a:gd name="T39" fmla="*/ 724 h 1206"/>
                <a:gd name="T40" fmla="*/ 1036 w 1036"/>
                <a:gd name="T41" fmla="*/ 738 h 1206"/>
                <a:gd name="T42" fmla="*/ 1036 w 1036"/>
                <a:gd name="T43" fmla="*/ 1069 h 1206"/>
                <a:gd name="T44" fmla="*/ 899 w 1036"/>
                <a:gd name="T45" fmla="*/ 1206 h 1206"/>
                <a:gd name="T46" fmla="*/ 133 w 1036"/>
                <a:gd name="T47" fmla="*/ 1206 h 1206"/>
                <a:gd name="T48" fmla="*/ 0 w 1036"/>
                <a:gd name="T49" fmla="*/ 1073 h 1206"/>
                <a:gd name="T50" fmla="*/ 0 w 1036"/>
                <a:gd name="T51" fmla="*/ 316 h 1206"/>
                <a:gd name="T52" fmla="*/ 19 w 1036"/>
                <a:gd name="T53" fmla="*/ 267 h 1206"/>
                <a:gd name="T54" fmla="*/ 265 w 1036"/>
                <a:gd name="T55" fmla="*/ 27 h 1206"/>
                <a:gd name="T56" fmla="*/ 331 w 1036"/>
                <a:gd name="T57" fmla="*/ 0 h 1206"/>
                <a:gd name="T58" fmla="*/ 902 w 1036"/>
                <a:gd name="T59" fmla="*/ 0 h 1206"/>
                <a:gd name="T60" fmla="*/ 1036 w 1036"/>
                <a:gd name="T61" fmla="*/ 129 h 1206"/>
                <a:gd name="T62" fmla="*/ 1035 w 1036"/>
                <a:gd name="T63" fmla="*/ 206 h 1206"/>
                <a:gd name="T64" fmla="*/ 1028 w 1036"/>
                <a:gd name="T65" fmla="*/ 224 h 1206"/>
                <a:gd name="T66" fmla="*/ 942 w 1036"/>
                <a:gd name="T67" fmla="*/ 328 h 1206"/>
                <a:gd name="T68" fmla="*/ 921 w 1036"/>
                <a:gd name="T69" fmla="*/ 358 h 1206"/>
                <a:gd name="T70" fmla="*/ 908 w 1036"/>
                <a:gd name="T71" fmla="*/ 372 h 12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036" h="1206">
                  <a:moveTo>
                    <a:pt x="908" y="372"/>
                  </a:moveTo>
                  <a:cubicBezTo>
                    <a:pt x="908" y="344"/>
                    <a:pt x="908" y="320"/>
                    <a:pt x="908" y="296"/>
                  </a:cubicBezTo>
                  <a:cubicBezTo>
                    <a:pt x="908" y="248"/>
                    <a:pt x="908" y="200"/>
                    <a:pt x="908" y="152"/>
                  </a:cubicBezTo>
                  <a:cubicBezTo>
                    <a:pt x="908" y="131"/>
                    <a:pt x="905" y="128"/>
                    <a:pt x="883" y="128"/>
                  </a:cubicBezTo>
                  <a:cubicBezTo>
                    <a:pt x="724" y="128"/>
                    <a:pt x="565" y="128"/>
                    <a:pt x="405" y="128"/>
                  </a:cubicBezTo>
                  <a:cubicBezTo>
                    <a:pt x="400" y="128"/>
                    <a:pt x="394" y="128"/>
                    <a:pt x="387" y="128"/>
                  </a:cubicBezTo>
                  <a:cubicBezTo>
                    <a:pt x="387" y="137"/>
                    <a:pt x="387" y="144"/>
                    <a:pt x="387" y="150"/>
                  </a:cubicBezTo>
                  <a:cubicBezTo>
                    <a:pt x="387" y="199"/>
                    <a:pt x="387" y="247"/>
                    <a:pt x="387" y="296"/>
                  </a:cubicBezTo>
                  <a:cubicBezTo>
                    <a:pt x="386" y="352"/>
                    <a:pt x="351" y="386"/>
                    <a:pt x="295" y="386"/>
                  </a:cubicBezTo>
                  <a:cubicBezTo>
                    <a:pt x="245" y="386"/>
                    <a:pt x="195" y="386"/>
                    <a:pt x="145" y="386"/>
                  </a:cubicBezTo>
                  <a:cubicBezTo>
                    <a:pt x="140" y="386"/>
                    <a:pt x="135" y="386"/>
                    <a:pt x="128" y="386"/>
                  </a:cubicBezTo>
                  <a:cubicBezTo>
                    <a:pt x="128" y="394"/>
                    <a:pt x="128" y="399"/>
                    <a:pt x="128" y="404"/>
                  </a:cubicBezTo>
                  <a:cubicBezTo>
                    <a:pt x="128" y="620"/>
                    <a:pt x="128" y="836"/>
                    <a:pt x="128" y="1052"/>
                  </a:cubicBezTo>
                  <a:cubicBezTo>
                    <a:pt x="128" y="1076"/>
                    <a:pt x="130" y="1078"/>
                    <a:pt x="153" y="1078"/>
                  </a:cubicBezTo>
                  <a:cubicBezTo>
                    <a:pt x="396" y="1078"/>
                    <a:pt x="639" y="1078"/>
                    <a:pt x="882" y="1078"/>
                  </a:cubicBezTo>
                  <a:cubicBezTo>
                    <a:pt x="906" y="1078"/>
                    <a:pt x="908" y="1076"/>
                    <a:pt x="908" y="1052"/>
                  </a:cubicBezTo>
                  <a:cubicBezTo>
                    <a:pt x="908" y="991"/>
                    <a:pt x="908" y="930"/>
                    <a:pt x="908" y="869"/>
                  </a:cubicBezTo>
                  <a:cubicBezTo>
                    <a:pt x="908" y="863"/>
                    <a:pt x="910" y="855"/>
                    <a:pt x="914" y="851"/>
                  </a:cubicBezTo>
                  <a:cubicBezTo>
                    <a:pt x="952" y="810"/>
                    <a:pt x="990" y="770"/>
                    <a:pt x="1028" y="729"/>
                  </a:cubicBezTo>
                  <a:cubicBezTo>
                    <a:pt x="1030" y="728"/>
                    <a:pt x="1031" y="727"/>
                    <a:pt x="1035" y="724"/>
                  </a:cubicBezTo>
                  <a:cubicBezTo>
                    <a:pt x="1035" y="730"/>
                    <a:pt x="1036" y="734"/>
                    <a:pt x="1036" y="738"/>
                  </a:cubicBezTo>
                  <a:cubicBezTo>
                    <a:pt x="1036" y="849"/>
                    <a:pt x="1036" y="959"/>
                    <a:pt x="1036" y="1069"/>
                  </a:cubicBezTo>
                  <a:cubicBezTo>
                    <a:pt x="1035" y="1151"/>
                    <a:pt x="981" y="1206"/>
                    <a:pt x="899" y="1206"/>
                  </a:cubicBezTo>
                  <a:cubicBezTo>
                    <a:pt x="643" y="1206"/>
                    <a:pt x="388" y="1206"/>
                    <a:pt x="133" y="1206"/>
                  </a:cubicBezTo>
                  <a:cubicBezTo>
                    <a:pt x="56" y="1206"/>
                    <a:pt x="0" y="1150"/>
                    <a:pt x="0" y="1073"/>
                  </a:cubicBezTo>
                  <a:cubicBezTo>
                    <a:pt x="0" y="821"/>
                    <a:pt x="0" y="568"/>
                    <a:pt x="0" y="316"/>
                  </a:cubicBezTo>
                  <a:cubicBezTo>
                    <a:pt x="0" y="297"/>
                    <a:pt x="6" y="281"/>
                    <a:pt x="19" y="267"/>
                  </a:cubicBezTo>
                  <a:cubicBezTo>
                    <a:pt x="101" y="187"/>
                    <a:pt x="183" y="107"/>
                    <a:pt x="265" y="27"/>
                  </a:cubicBezTo>
                  <a:cubicBezTo>
                    <a:pt x="283" y="9"/>
                    <a:pt x="305" y="0"/>
                    <a:pt x="331" y="0"/>
                  </a:cubicBezTo>
                  <a:cubicBezTo>
                    <a:pt x="521" y="0"/>
                    <a:pt x="712" y="0"/>
                    <a:pt x="902" y="0"/>
                  </a:cubicBezTo>
                  <a:cubicBezTo>
                    <a:pt x="978" y="1"/>
                    <a:pt x="1033" y="53"/>
                    <a:pt x="1036" y="129"/>
                  </a:cubicBezTo>
                  <a:cubicBezTo>
                    <a:pt x="1036" y="155"/>
                    <a:pt x="1036" y="180"/>
                    <a:pt x="1035" y="206"/>
                  </a:cubicBezTo>
                  <a:cubicBezTo>
                    <a:pt x="1035" y="212"/>
                    <a:pt x="1032" y="219"/>
                    <a:pt x="1028" y="224"/>
                  </a:cubicBezTo>
                  <a:cubicBezTo>
                    <a:pt x="999" y="259"/>
                    <a:pt x="970" y="293"/>
                    <a:pt x="942" y="328"/>
                  </a:cubicBezTo>
                  <a:cubicBezTo>
                    <a:pt x="934" y="337"/>
                    <a:pt x="928" y="348"/>
                    <a:pt x="921" y="358"/>
                  </a:cubicBezTo>
                  <a:cubicBezTo>
                    <a:pt x="918" y="362"/>
                    <a:pt x="914" y="365"/>
                    <a:pt x="908" y="37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11" name="Freeform 15">
              <a:extLst>
                <a:ext uri="{FF2B5EF4-FFF2-40B4-BE49-F238E27FC236}">
                  <a16:creationId xmlns:a16="http://schemas.microsoft.com/office/drawing/2014/main" id="{BC394584-E03A-BC11-E60A-A265AC6E46EC}"/>
                </a:ext>
              </a:extLst>
            </p:cNvPr>
            <p:cNvSpPr/>
            <p:nvPr/>
          </p:nvSpPr>
          <p:spPr bwMode="auto">
            <a:xfrm>
              <a:off x="1362082" y="2640858"/>
              <a:ext cx="386396" cy="443988"/>
            </a:xfrm>
            <a:custGeom>
              <a:gdLst>
                <a:gd name="T0" fmla="*/ 351 w 488"/>
                <a:gd name="T1" fmla="*/ 0 h 560"/>
                <a:gd name="T2" fmla="*/ 488 w 488"/>
                <a:gd name="T3" fmla="*/ 114 h 560"/>
                <a:gd name="T4" fmla="*/ 431 w 488"/>
                <a:gd name="T5" fmla="*/ 180 h 560"/>
                <a:gd name="T6" fmla="*/ 127 w 488"/>
                <a:gd name="T7" fmla="*/ 490 h 560"/>
                <a:gd name="T8" fmla="*/ 39 w 488"/>
                <a:gd name="T9" fmla="*/ 554 h 560"/>
                <a:gd name="T10" fmla="*/ 5 w 488"/>
                <a:gd name="T11" fmla="*/ 560 h 560"/>
                <a:gd name="T12" fmla="*/ 4 w 488"/>
                <a:gd name="T13" fmla="*/ 526 h 560"/>
                <a:gd name="T14" fmla="*/ 64 w 488"/>
                <a:gd name="T15" fmla="*/ 404 h 560"/>
                <a:gd name="T16" fmla="*/ 347 w 488"/>
                <a:gd name="T17" fmla="*/ 7 h 560"/>
                <a:gd name="T18" fmla="*/ 351 w 488"/>
                <a:gd name="T19" fmla="*/ 0 h 56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88" h="560">
                  <a:moveTo>
                    <a:pt x="351" y="0"/>
                  </a:moveTo>
                  <a:cubicBezTo>
                    <a:pt x="398" y="39"/>
                    <a:pt x="443" y="76"/>
                    <a:pt x="488" y="114"/>
                  </a:cubicBezTo>
                  <a:cubicBezTo>
                    <a:pt x="469" y="137"/>
                    <a:pt x="450" y="159"/>
                    <a:pt x="431" y="180"/>
                  </a:cubicBezTo>
                  <a:cubicBezTo>
                    <a:pt x="336" y="289"/>
                    <a:pt x="238" y="396"/>
                    <a:pt x="127" y="490"/>
                  </a:cubicBezTo>
                  <a:cubicBezTo>
                    <a:pt x="100" y="514"/>
                    <a:pt x="69" y="534"/>
                    <a:pt x="39" y="554"/>
                  </a:cubicBezTo>
                  <a:cubicBezTo>
                    <a:pt x="30" y="560"/>
                    <a:pt x="17" y="558"/>
                    <a:pt x="5" y="560"/>
                  </a:cubicBezTo>
                  <a:cubicBezTo>
                    <a:pt x="5" y="549"/>
                    <a:pt x="0" y="536"/>
                    <a:pt x="4" y="526"/>
                  </a:cubicBezTo>
                  <a:cubicBezTo>
                    <a:pt x="23" y="485"/>
                    <a:pt x="41" y="443"/>
                    <a:pt x="64" y="404"/>
                  </a:cubicBezTo>
                  <a:cubicBezTo>
                    <a:pt x="147" y="264"/>
                    <a:pt x="245" y="134"/>
                    <a:pt x="347" y="7"/>
                  </a:cubicBezTo>
                  <a:cubicBezTo>
                    <a:pt x="348" y="5"/>
                    <a:pt x="349" y="3"/>
                    <a:pt x="35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12" name="Freeform 16">
              <a:extLst>
                <a:ext uri="{FF2B5EF4-FFF2-40B4-BE49-F238E27FC236}">
                  <a16:creationId xmlns:a16="http://schemas.microsoft.com/office/drawing/2014/main" id="{D850CBFE-EE12-8F58-A170-E3A5FACC61F5}"/>
                </a:ext>
              </a:extLst>
            </p:cNvPr>
            <p:cNvSpPr/>
            <p:nvPr/>
          </p:nvSpPr>
          <p:spPr bwMode="auto">
            <a:xfrm>
              <a:off x="1667783" y="2400113"/>
              <a:ext cx="273223" cy="299340"/>
            </a:xfrm>
            <a:custGeom>
              <a:gdLst>
                <a:gd name="T0" fmla="*/ 139 w 345"/>
                <a:gd name="T1" fmla="*/ 378 h 378"/>
                <a:gd name="T2" fmla="*/ 0 w 345"/>
                <a:gd name="T3" fmla="*/ 264 h 378"/>
                <a:gd name="T4" fmla="*/ 19 w 345"/>
                <a:gd name="T5" fmla="*/ 240 h 378"/>
                <a:gd name="T6" fmla="*/ 183 w 345"/>
                <a:gd name="T7" fmla="*/ 54 h 378"/>
                <a:gd name="T8" fmla="*/ 231 w 345"/>
                <a:gd name="T9" fmla="*/ 17 h 378"/>
                <a:gd name="T10" fmla="*/ 308 w 345"/>
                <a:gd name="T11" fmla="*/ 26 h 378"/>
                <a:gd name="T12" fmla="*/ 334 w 345"/>
                <a:gd name="T13" fmla="*/ 103 h 378"/>
                <a:gd name="T14" fmla="*/ 312 w 345"/>
                <a:gd name="T15" fmla="*/ 150 h 378"/>
                <a:gd name="T16" fmla="*/ 139 w 345"/>
                <a:gd name="T17" fmla="*/ 378 h 37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5" h="378">
                  <a:moveTo>
                    <a:pt x="139" y="378"/>
                  </a:moveTo>
                  <a:cubicBezTo>
                    <a:pt x="90" y="338"/>
                    <a:pt x="46" y="301"/>
                    <a:pt x="0" y="264"/>
                  </a:cubicBezTo>
                  <a:cubicBezTo>
                    <a:pt x="7" y="255"/>
                    <a:pt x="13" y="247"/>
                    <a:pt x="19" y="240"/>
                  </a:cubicBezTo>
                  <a:cubicBezTo>
                    <a:pt x="74" y="178"/>
                    <a:pt x="128" y="115"/>
                    <a:pt x="183" y="54"/>
                  </a:cubicBezTo>
                  <a:cubicBezTo>
                    <a:pt x="196" y="39"/>
                    <a:pt x="214" y="27"/>
                    <a:pt x="231" y="17"/>
                  </a:cubicBezTo>
                  <a:cubicBezTo>
                    <a:pt x="259" y="0"/>
                    <a:pt x="280" y="4"/>
                    <a:pt x="308" y="26"/>
                  </a:cubicBezTo>
                  <a:cubicBezTo>
                    <a:pt x="336" y="50"/>
                    <a:pt x="345" y="73"/>
                    <a:pt x="334" y="103"/>
                  </a:cubicBezTo>
                  <a:cubicBezTo>
                    <a:pt x="328" y="119"/>
                    <a:pt x="322" y="136"/>
                    <a:pt x="312" y="150"/>
                  </a:cubicBezTo>
                  <a:cubicBezTo>
                    <a:pt x="255" y="226"/>
                    <a:pt x="197" y="301"/>
                    <a:pt x="139" y="37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13" name="Freeform 17">
              <a:extLst>
                <a:ext uri="{FF2B5EF4-FFF2-40B4-BE49-F238E27FC236}">
                  <a16:creationId xmlns:a16="http://schemas.microsoft.com/office/drawing/2014/main" id="{F6AE58A0-B366-0592-260F-25690D13FF4F}"/>
                </a:ext>
              </a:extLst>
            </p:cNvPr>
            <p:cNvSpPr/>
            <p:nvPr/>
          </p:nvSpPr>
          <p:spPr bwMode="auto">
            <a:xfrm>
              <a:off x="1088524" y="2679029"/>
              <a:ext cx="408829" cy="66632"/>
            </a:xfrm>
            <a:custGeom>
              <a:gdLst>
                <a:gd name="T0" fmla="*/ 257 w 516"/>
                <a:gd name="T1" fmla="*/ 0 h 84"/>
                <a:gd name="T2" fmla="*/ 496 w 516"/>
                <a:gd name="T3" fmla="*/ 0 h 84"/>
                <a:gd name="T4" fmla="*/ 516 w 516"/>
                <a:gd name="T5" fmla="*/ 19 h 84"/>
                <a:gd name="T6" fmla="*/ 516 w 516"/>
                <a:gd name="T7" fmla="*/ 49 h 84"/>
                <a:gd name="T8" fmla="*/ 481 w 516"/>
                <a:gd name="T9" fmla="*/ 84 h 84"/>
                <a:gd name="T10" fmla="*/ 23 w 516"/>
                <a:gd name="T11" fmla="*/ 84 h 84"/>
                <a:gd name="T12" fmla="*/ 0 w 516"/>
                <a:gd name="T13" fmla="*/ 61 h 84"/>
                <a:gd name="T14" fmla="*/ 0 w 516"/>
                <a:gd name="T15" fmla="*/ 22 h 84"/>
                <a:gd name="T16" fmla="*/ 22 w 516"/>
                <a:gd name="T17" fmla="*/ 0 h 84"/>
                <a:gd name="T18" fmla="*/ 257 w 516"/>
                <a:gd name="T19" fmla="*/ 0 h 8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16" h="84">
                  <a:moveTo>
                    <a:pt x="257" y="0"/>
                  </a:moveTo>
                  <a:cubicBezTo>
                    <a:pt x="337" y="0"/>
                    <a:pt x="416" y="0"/>
                    <a:pt x="496" y="0"/>
                  </a:cubicBezTo>
                  <a:cubicBezTo>
                    <a:pt x="515" y="0"/>
                    <a:pt x="516" y="1"/>
                    <a:pt x="516" y="19"/>
                  </a:cubicBezTo>
                  <a:cubicBezTo>
                    <a:pt x="516" y="29"/>
                    <a:pt x="516" y="39"/>
                    <a:pt x="516" y="49"/>
                  </a:cubicBezTo>
                  <a:cubicBezTo>
                    <a:pt x="516" y="71"/>
                    <a:pt x="503" y="84"/>
                    <a:pt x="481" y="84"/>
                  </a:cubicBezTo>
                  <a:cubicBezTo>
                    <a:pt x="329" y="84"/>
                    <a:pt x="176" y="84"/>
                    <a:pt x="23" y="84"/>
                  </a:cubicBezTo>
                  <a:cubicBezTo>
                    <a:pt x="0" y="84"/>
                    <a:pt x="0" y="83"/>
                    <a:pt x="0" y="61"/>
                  </a:cubicBezTo>
                  <a:cubicBezTo>
                    <a:pt x="0" y="48"/>
                    <a:pt x="0" y="35"/>
                    <a:pt x="0" y="22"/>
                  </a:cubicBezTo>
                  <a:cubicBezTo>
                    <a:pt x="0" y="0"/>
                    <a:pt x="0" y="0"/>
                    <a:pt x="22" y="0"/>
                  </a:cubicBezTo>
                  <a:cubicBezTo>
                    <a:pt x="100" y="0"/>
                    <a:pt x="179" y="0"/>
                    <a:pt x="25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14" name="Freeform 18">
              <a:extLst>
                <a:ext uri="{FF2B5EF4-FFF2-40B4-BE49-F238E27FC236}">
                  <a16:creationId xmlns:a16="http://schemas.microsoft.com/office/drawing/2014/main" id="{62532539-B24C-58EA-73E2-BE59007B8C24}"/>
                </a:ext>
              </a:extLst>
            </p:cNvPr>
            <p:cNvSpPr/>
            <p:nvPr/>
          </p:nvSpPr>
          <p:spPr bwMode="auto">
            <a:xfrm>
              <a:off x="1087855" y="2815306"/>
              <a:ext cx="344542" cy="67301"/>
            </a:xfrm>
            <a:custGeom>
              <a:gdLst>
                <a:gd name="T0" fmla="*/ 435 w 435"/>
                <a:gd name="T1" fmla="*/ 0 h 85"/>
                <a:gd name="T2" fmla="*/ 382 w 435"/>
                <a:gd name="T3" fmla="*/ 80 h 85"/>
                <a:gd name="T4" fmla="*/ 371 w 435"/>
                <a:gd name="T5" fmla="*/ 84 h 85"/>
                <a:gd name="T6" fmla="*/ 15 w 435"/>
                <a:gd name="T7" fmla="*/ 85 h 85"/>
                <a:gd name="T8" fmla="*/ 1 w 435"/>
                <a:gd name="T9" fmla="*/ 69 h 85"/>
                <a:gd name="T10" fmla="*/ 0 w 435"/>
                <a:gd name="T11" fmla="*/ 18 h 85"/>
                <a:gd name="T12" fmla="*/ 19 w 435"/>
                <a:gd name="T13" fmla="*/ 0 h 85"/>
                <a:gd name="T14" fmla="*/ 190 w 435"/>
                <a:gd name="T15" fmla="*/ 0 h 85"/>
                <a:gd name="T16" fmla="*/ 415 w 435"/>
                <a:gd name="T17" fmla="*/ 0 h 85"/>
                <a:gd name="T18" fmla="*/ 435 w 435"/>
                <a:gd name="T19" fmla="*/ 0 h 8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35" h="85">
                  <a:moveTo>
                    <a:pt x="435" y="0"/>
                  </a:moveTo>
                  <a:cubicBezTo>
                    <a:pt x="417" y="29"/>
                    <a:pt x="400" y="55"/>
                    <a:pt x="382" y="80"/>
                  </a:cubicBezTo>
                  <a:cubicBezTo>
                    <a:pt x="380" y="83"/>
                    <a:pt x="375" y="84"/>
                    <a:pt x="371" y="84"/>
                  </a:cubicBezTo>
                  <a:cubicBezTo>
                    <a:pt x="252" y="85"/>
                    <a:pt x="134" y="84"/>
                    <a:pt x="15" y="85"/>
                  </a:cubicBezTo>
                  <a:cubicBezTo>
                    <a:pt x="4" y="85"/>
                    <a:pt x="0" y="80"/>
                    <a:pt x="1" y="69"/>
                  </a:cubicBezTo>
                  <a:cubicBezTo>
                    <a:pt x="1" y="52"/>
                    <a:pt x="1" y="35"/>
                    <a:pt x="0" y="18"/>
                  </a:cubicBezTo>
                  <a:cubicBezTo>
                    <a:pt x="0" y="4"/>
                    <a:pt x="6" y="0"/>
                    <a:pt x="19" y="0"/>
                  </a:cubicBezTo>
                  <a:cubicBezTo>
                    <a:pt x="76" y="0"/>
                    <a:pt x="133" y="0"/>
                    <a:pt x="190" y="0"/>
                  </a:cubicBezTo>
                  <a:cubicBezTo>
                    <a:pt x="265" y="0"/>
                    <a:pt x="340" y="0"/>
                    <a:pt x="415" y="0"/>
                  </a:cubicBezTo>
                  <a:cubicBezTo>
                    <a:pt x="421" y="0"/>
                    <a:pt x="426" y="0"/>
                    <a:pt x="43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15" name="Freeform 19">
              <a:extLst>
                <a:ext uri="{FF2B5EF4-FFF2-40B4-BE49-F238E27FC236}">
                  <a16:creationId xmlns:a16="http://schemas.microsoft.com/office/drawing/2014/main" id="{1D1C14C1-65BC-307F-88F0-7B66241894A1}"/>
                </a:ext>
              </a:extLst>
            </p:cNvPr>
            <p:cNvSpPr/>
            <p:nvPr/>
          </p:nvSpPr>
          <p:spPr bwMode="auto">
            <a:xfrm>
              <a:off x="1082497" y="2945221"/>
              <a:ext cx="244427" cy="146657"/>
            </a:xfrm>
            <a:custGeom>
              <a:gdLst>
                <a:gd name="T0" fmla="*/ 286 w 309"/>
                <a:gd name="T1" fmla="*/ 148 h 185"/>
                <a:gd name="T2" fmla="*/ 283 w 309"/>
                <a:gd name="T3" fmla="*/ 148 h 185"/>
                <a:gd name="T4" fmla="*/ 234 w 309"/>
                <a:gd name="T5" fmla="*/ 153 h 185"/>
                <a:gd name="T6" fmla="*/ 214 w 309"/>
                <a:gd name="T7" fmla="*/ 169 h 185"/>
                <a:gd name="T8" fmla="*/ 156 w 309"/>
                <a:gd name="T9" fmla="*/ 164 h 185"/>
                <a:gd name="T10" fmla="*/ 105 w 309"/>
                <a:gd name="T11" fmla="*/ 110 h 185"/>
                <a:gd name="T12" fmla="*/ 80 w 309"/>
                <a:gd name="T13" fmla="*/ 157 h 185"/>
                <a:gd name="T14" fmla="*/ 38 w 309"/>
                <a:gd name="T15" fmla="*/ 178 h 185"/>
                <a:gd name="T16" fmla="*/ 11 w 309"/>
                <a:gd name="T17" fmla="*/ 126 h 185"/>
                <a:gd name="T18" fmla="*/ 64 w 309"/>
                <a:gd name="T19" fmla="*/ 24 h 185"/>
                <a:gd name="T20" fmla="*/ 126 w 309"/>
                <a:gd name="T21" fmla="*/ 21 h 185"/>
                <a:gd name="T22" fmla="*/ 191 w 309"/>
                <a:gd name="T23" fmla="*/ 90 h 185"/>
                <a:gd name="T24" fmla="*/ 230 w 309"/>
                <a:gd name="T25" fmla="*/ 60 h 185"/>
                <a:gd name="T26" fmla="*/ 281 w 309"/>
                <a:gd name="T27" fmla="*/ 58 h 185"/>
                <a:gd name="T28" fmla="*/ 309 w 309"/>
                <a:gd name="T29" fmla="*/ 76 h 185"/>
                <a:gd name="T30" fmla="*/ 286 w 309"/>
                <a:gd name="T31" fmla="*/ 148 h 18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09" h="185">
                  <a:moveTo>
                    <a:pt x="286" y="148"/>
                  </a:moveTo>
                  <a:cubicBezTo>
                    <a:pt x="284" y="148"/>
                    <a:pt x="284" y="148"/>
                    <a:pt x="283" y="148"/>
                  </a:cubicBezTo>
                  <a:cubicBezTo>
                    <a:pt x="265" y="131"/>
                    <a:pt x="249" y="137"/>
                    <a:pt x="234" y="153"/>
                  </a:cubicBezTo>
                  <a:cubicBezTo>
                    <a:pt x="228" y="159"/>
                    <a:pt x="221" y="164"/>
                    <a:pt x="214" y="169"/>
                  </a:cubicBezTo>
                  <a:cubicBezTo>
                    <a:pt x="193" y="185"/>
                    <a:pt x="174" y="183"/>
                    <a:pt x="156" y="164"/>
                  </a:cubicBezTo>
                  <a:cubicBezTo>
                    <a:pt x="139" y="147"/>
                    <a:pt x="123" y="129"/>
                    <a:pt x="105" y="110"/>
                  </a:cubicBezTo>
                  <a:cubicBezTo>
                    <a:pt x="96" y="126"/>
                    <a:pt x="88" y="142"/>
                    <a:pt x="80" y="157"/>
                  </a:cubicBezTo>
                  <a:cubicBezTo>
                    <a:pt x="71" y="174"/>
                    <a:pt x="55" y="181"/>
                    <a:pt x="38" y="178"/>
                  </a:cubicBezTo>
                  <a:cubicBezTo>
                    <a:pt x="14" y="174"/>
                    <a:pt x="0" y="149"/>
                    <a:pt x="11" y="126"/>
                  </a:cubicBezTo>
                  <a:cubicBezTo>
                    <a:pt x="28" y="92"/>
                    <a:pt x="45" y="57"/>
                    <a:pt x="64" y="24"/>
                  </a:cubicBezTo>
                  <a:cubicBezTo>
                    <a:pt x="77" y="0"/>
                    <a:pt x="107" y="0"/>
                    <a:pt x="126" y="21"/>
                  </a:cubicBezTo>
                  <a:cubicBezTo>
                    <a:pt x="148" y="43"/>
                    <a:pt x="169" y="66"/>
                    <a:pt x="191" y="90"/>
                  </a:cubicBezTo>
                  <a:cubicBezTo>
                    <a:pt x="204" y="80"/>
                    <a:pt x="217" y="70"/>
                    <a:pt x="230" y="60"/>
                  </a:cubicBezTo>
                  <a:cubicBezTo>
                    <a:pt x="247" y="47"/>
                    <a:pt x="262" y="46"/>
                    <a:pt x="281" y="58"/>
                  </a:cubicBezTo>
                  <a:cubicBezTo>
                    <a:pt x="291" y="64"/>
                    <a:pt x="300" y="70"/>
                    <a:pt x="309" y="76"/>
                  </a:cubicBezTo>
                  <a:cubicBezTo>
                    <a:pt x="301" y="100"/>
                    <a:pt x="294" y="124"/>
                    <a:pt x="286" y="14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16" name="Freeform 20">
              <a:extLst>
                <a:ext uri="{FF2B5EF4-FFF2-40B4-BE49-F238E27FC236}">
                  <a16:creationId xmlns:a16="http://schemas.microsoft.com/office/drawing/2014/main" id="{ED8F0DD0-E2CA-8C4C-BF80-802CD88DB228}"/>
                </a:ext>
              </a:extLst>
            </p:cNvPr>
            <p:cNvSpPr/>
            <p:nvPr/>
          </p:nvSpPr>
          <p:spPr bwMode="auto">
            <a:xfrm>
              <a:off x="1748478" y="2540408"/>
              <a:ext cx="228020" cy="273223"/>
            </a:xfrm>
            <a:custGeom>
              <a:gdLst>
                <a:gd name="T0" fmla="*/ 288 w 288"/>
                <a:gd name="T1" fmla="*/ 37 h 345"/>
                <a:gd name="T2" fmla="*/ 280 w 288"/>
                <a:gd name="T3" fmla="*/ 52 h 345"/>
                <a:gd name="T4" fmla="*/ 118 w 288"/>
                <a:gd name="T5" fmla="*/ 260 h 345"/>
                <a:gd name="T6" fmla="*/ 57 w 288"/>
                <a:gd name="T7" fmla="*/ 326 h 345"/>
                <a:gd name="T8" fmla="*/ 24 w 288"/>
                <a:gd name="T9" fmla="*/ 343 h 345"/>
                <a:gd name="T10" fmla="*/ 3 w 288"/>
                <a:gd name="T11" fmla="*/ 338 h 345"/>
                <a:gd name="T12" fmla="*/ 3 w 288"/>
                <a:gd name="T13" fmla="*/ 314 h 345"/>
                <a:gd name="T14" fmla="*/ 44 w 288"/>
                <a:gd name="T15" fmla="*/ 262 h 345"/>
                <a:gd name="T16" fmla="*/ 210 w 288"/>
                <a:gd name="T17" fmla="*/ 53 h 345"/>
                <a:gd name="T18" fmla="*/ 236 w 288"/>
                <a:gd name="T19" fmla="*/ 15 h 345"/>
                <a:gd name="T20" fmla="*/ 263 w 288"/>
                <a:gd name="T21" fmla="*/ 4 h 345"/>
                <a:gd name="T22" fmla="*/ 288 w 288"/>
                <a:gd name="T23" fmla="*/ 37 h 34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88" h="345">
                  <a:moveTo>
                    <a:pt x="288" y="37"/>
                  </a:moveTo>
                  <a:cubicBezTo>
                    <a:pt x="286" y="40"/>
                    <a:pt x="284" y="46"/>
                    <a:pt x="280" y="52"/>
                  </a:cubicBezTo>
                  <a:cubicBezTo>
                    <a:pt x="226" y="121"/>
                    <a:pt x="172" y="191"/>
                    <a:pt x="118" y="260"/>
                  </a:cubicBezTo>
                  <a:cubicBezTo>
                    <a:pt x="99" y="283"/>
                    <a:pt x="78" y="305"/>
                    <a:pt x="57" y="326"/>
                  </a:cubicBezTo>
                  <a:cubicBezTo>
                    <a:pt x="48" y="334"/>
                    <a:pt x="36" y="339"/>
                    <a:pt x="24" y="343"/>
                  </a:cubicBezTo>
                  <a:cubicBezTo>
                    <a:pt x="18" y="345"/>
                    <a:pt x="6" y="343"/>
                    <a:pt x="3" y="338"/>
                  </a:cubicBezTo>
                  <a:cubicBezTo>
                    <a:pt x="0" y="332"/>
                    <a:pt x="0" y="320"/>
                    <a:pt x="3" y="314"/>
                  </a:cubicBezTo>
                  <a:cubicBezTo>
                    <a:pt x="15" y="296"/>
                    <a:pt x="30" y="279"/>
                    <a:pt x="44" y="262"/>
                  </a:cubicBezTo>
                  <a:cubicBezTo>
                    <a:pt x="99" y="192"/>
                    <a:pt x="154" y="123"/>
                    <a:pt x="210" y="53"/>
                  </a:cubicBezTo>
                  <a:cubicBezTo>
                    <a:pt x="219" y="41"/>
                    <a:pt x="228" y="28"/>
                    <a:pt x="236" y="15"/>
                  </a:cubicBezTo>
                  <a:cubicBezTo>
                    <a:pt x="243" y="5"/>
                    <a:pt x="251" y="0"/>
                    <a:pt x="263" y="4"/>
                  </a:cubicBezTo>
                  <a:cubicBezTo>
                    <a:pt x="275" y="7"/>
                    <a:pt x="288" y="23"/>
                    <a:pt x="288" y="3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17" name="Freeform 21">
              <a:extLst>
                <a:ext uri="{FF2B5EF4-FFF2-40B4-BE49-F238E27FC236}">
                  <a16:creationId xmlns:a16="http://schemas.microsoft.com/office/drawing/2014/main" id="{A9E978BA-F404-B268-C0CE-8C3DFAAD22CF}"/>
                </a:ext>
              </a:extLst>
            </p:cNvPr>
            <p:cNvSpPr/>
            <p:nvPr/>
          </p:nvSpPr>
          <p:spPr bwMode="auto">
            <a:xfrm>
              <a:off x="1293107" y="2473776"/>
              <a:ext cx="204247" cy="66632"/>
            </a:xfrm>
            <a:custGeom>
              <a:gdLst>
                <a:gd name="T0" fmla="*/ 129 w 258"/>
                <a:gd name="T1" fmla="*/ 84 h 84"/>
                <a:gd name="T2" fmla="*/ 18 w 258"/>
                <a:gd name="T3" fmla="*/ 84 h 84"/>
                <a:gd name="T4" fmla="*/ 0 w 258"/>
                <a:gd name="T5" fmla="*/ 66 h 84"/>
                <a:gd name="T6" fmla="*/ 0 w 258"/>
                <a:gd name="T7" fmla="*/ 16 h 84"/>
                <a:gd name="T8" fmla="*/ 15 w 258"/>
                <a:gd name="T9" fmla="*/ 0 h 84"/>
                <a:gd name="T10" fmla="*/ 243 w 258"/>
                <a:gd name="T11" fmla="*/ 0 h 84"/>
                <a:gd name="T12" fmla="*/ 258 w 258"/>
                <a:gd name="T13" fmla="*/ 15 h 84"/>
                <a:gd name="T14" fmla="*/ 258 w 258"/>
                <a:gd name="T15" fmla="*/ 68 h 84"/>
                <a:gd name="T16" fmla="*/ 241 w 258"/>
                <a:gd name="T17" fmla="*/ 84 h 84"/>
                <a:gd name="T18" fmla="*/ 129 w 258"/>
                <a:gd name="T19" fmla="*/ 84 h 8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8" h="84">
                  <a:moveTo>
                    <a:pt x="129" y="84"/>
                  </a:moveTo>
                  <a:cubicBezTo>
                    <a:pt x="92" y="84"/>
                    <a:pt x="55" y="83"/>
                    <a:pt x="18" y="84"/>
                  </a:cubicBezTo>
                  <a:cubicBezTo>
                    <a:pt x="5" y="84"/>
                    <a:pt x="0" y="79"/>
                    <a:pt x="0" y="66"/>
                  </a:cubicBezTo>
                  <a:cubicBezTo>
                    <a:pt x="1" y="50"/>
                    <a:pt x="1" y="33"/>
                    <a:pt x="0" y="16"/>
                  </a:cubicBezTo>
                  <a:cubicBezTo>
                    <a:pt x="0" y="5"/>
                    <a:pt x="4" y="0"/>
                    <a:pt x="15" y="0"/>
                  </a:cubicBezTo>
                  <a:cubicBezTo>
                    <a:pt x="91" y="0"/>
                    <a:pt x="167" y="0"/>
                    <a:pt x="243" y="0"/>
                  </a:cubicBezTo>
                  <a:cubicBezTo>
                    <a:pt x="254" y="0"/>
                    <a:pt x="258" y="4"/>
                    <a:pt x="258" y="15"/>
                  </a:cubicBezTo>
                  <a:cubicBezTo>
                    <a:pt x="257" y="33"/>
                    <a:pt x="257" y="50"/>
                    <a:pt x="258" y="68"/>
                  </a:cubicBezTo>
                  <a:cubicBezTo>
                    <a:pt x="258" y="80"/>
                    <a:pt x="253" y="84"/>
                    <a:pt x="241" y="84"/>
                  </a:cubicBezTo>
                  <a:cubicBezTo>
                    <a:pt x="203" y="84"/>
                    <a:pt x="166" y="84"/>
                    <a:pt x="129" y="8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</p:grpSp>
      <p:grpSp>
        <p:nvGrpSpPr>
          <p:cNvPr id="18" name="组合 61">
            <a:extLst>
              <a:ext uri="{FF2B5EF4-FFF2-40B4-BE49-F238E27FC236}">
                <a16:creationId xmlns:a16="http://schemas.microsoft.com/office/drawing/2014/main" id="{477A669A-FD71-C0D4-43FA-F965A43BAC55}"/>
              </a:ext>
            </a:extLst>
          </p:cNvPr>
          <p:cNvGrpSpPr/>
          <p:nvPr userDrawn="1"/>
        </p:nvGrpSpPr>
        <p:grpSpPr>
          <a:xfrm>
            <a:off x="465727" y="3977006"/>
            <a:ext cx="615387" cy="521208"/>
            <a:chOff x="7367401" y="2282771"/>
            <a:chExt cx="1001878" cy="994714"/>
          </a:xfrm>
          <a:solidFill>
            <a:srgbClr val="0067B4"/>
          </a:solidFill>
        </p:grpSpPr>
        <p:sp>
          <p:nvSpPr>
            <p:cNvPr id="19" name="Freeform 32">
              <a:extLst>
                <a:ext uri="{FF2B5EF4-FFF2-40B4-BE49-F238E27FC236}">
                  <a16:creationId xmlns:a16="http://schemas.microsoft.com/office/drawing/2014/main" id="{68114125-0DAA-CFBC-CCB1-0672192E221B}"/>
                </a:ext>
              </a:extLst>
            </p:cNvPr>
            <p:cNvSpPr/>
            <p:nvPr/>
          </p:nvSpPr>
          <p:spPr bwMode="auto">
            <a:xfrm>
              <a:off x="7634210" y="2488996"/>
              <a:ext cx="473930" cy="596888"/>
            </a:xfrm>
            <a:custGeom>
              <a:gdLst>
                <a:gd name="T0" fmla="*/ 659 w 671"/>
                <a:gd name="T1" fmla="*/ 351 h 845"/>
                <a:gd name="T2" fmla="*/ 643 w 671"/>
                <a:gd name="T3" fmla="*/ 429 h 845"/>
                <a:gd name="T4" fmla="*/ 659 w 671"/>
                <a:gd name="T5" fmla="*/ 458 h 845"/>
                <a:gd name="T6" fmla="*/ 664 w 671"/>
                <a:gd name="T7" fmla="*/ 493 h 845"/>
                <a:gd name="T8" fmla="*/ 378 w 671"/>
                <a:gd name="T9" fmla="*/ 838 h 845"/>
                <a:gd name="T10" fmla="*/ 357 w 671"/>
                <a:gd name="T11" fmla="*/ 840 h 845"/>
                <a:gd name="T12" fmla="*/ 286 w 671"/>
                <a:gd name="T13" fmla="*/ 838 h 845"/>
                <a:gd name="T14" fmla="*/ 267 w 671"/>
                <a:gd name="T15" fmla="*/ 834 h 845"/>
                <a:gd name="T16" fmla="*/ 15 w 671"/>
                <a:gd name="T17" fmla="*/ 366 h 845"/>
                <a:gd name="T18" fmla="*/ 41 w 671"/>
                <a:gd name="T19" fmla="*/ 49 h 845"/>
                <a:gd name="T20" fmla="*/ 45 w 671"/>
                <a:gd name="T21" fmla="*/ 39 h 845"/>
                <a:gd name="T22" fmla="*/ 58 w 671"/>
                <a:gd name="T23" fmla="*/ 39 h 845"/>
                <a:gd name="T24" fmla="*/ 130 w 671"/>
                <a:gd name="T25" fmla="*/ 7 h 845"/>
                <a:gd name="T26" fmla="*/ 145 w 671"/>
                <a:gd name="T27" fmla="*/ 1 h 845"/>
                <a:gd name="T28" fmla="*/ 658 w 671"/>
                <a:gd name="T29" fmla="*/ 349 h 845"/>
                <a:gd name="T30" fmla="*/ 659 w 671"/>
                <a:gd name="T31" fmla="*/ 351 h 84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71" h="845">
                  <a:moveTo>
                    <a:pt x="659" y="351"/>
                  </a:moveTo>
                  <a:cubicBezTo>
                    <a:pt x="641" y="374"/>
                    <a:pt x="634" y="401"/>
                    <a:pt x="643" y="429"/>
                  </a:cubicBezTo>
                  <a:cubicBezTo>
                    <a:pt x="647" y="440"/>
                    <a:pt x="651" y="451"/>
                    <a:pt x="659" y="458"/>
                  </a:cubicBezTo>
                  <a:cubicBezTo>
                    <a:pt x="671" y="469"/>
                    <a:pt x="670" y="479"/>
                    <a:pt x="664" y="493"/>
                  </a:cubicBezTo>
                  <a:cubicBezTo>
                    <a:pt x="602" y="635"/>
                    <a:pt x="505" y="749"/>
                    <a:pt x="378" y="838"/>
                  </a:cubicBezTo>
                  <a:cubicBezTo>
                    <a:pt x="371" y="844"/>
                    <a:pt x="366" y="845"/>
                    <a:pt x="357" y="840"/>
                  </a:cubicBezTo>
                  <a:cubicBezTo>
                    <a:pt x="334" y="828"/>
                    <a:pt x="310" y="827"/>
                    <a:pt x="286" y="838"/>
                  </a:cubicBezTo>
                  <a:cubicBezTo>
                    <a:pt x="278" y="842"/>
                    <a:pt x="273" y="840"/>
                    <a:pt x="267" y="834"/>
                  </a:cubicBezTo>
                  <a:cubicBezTo>
                    <a:pt x="129" y="707"/>
                    <a:pt x="41" y="553"/>
                    <a:pt x="15" y="366"/>
                  </a:cubicBezTo>
                  <a:cubicBezTo>
                    <a:pt x="0" y="259"/>
                    <a:pt x="9" y="153"/>
                    <a:pt x="41" y="49"/>
                  </a:cubicBezTo>
                  <a:cubicBezTo>
                    <a:pt x="42" y="46"/>
                    <a:pt x="44" y="43"/>
                    <a:pt x="45" y="39"/>
                  </a:cubicBezTo>
                  <a:cubicBezTo>
                    <a:pt x="50" y="39"/>
                    <a:pt x="54" y="39"/>
                    <a:pt x="58" y="39"/>
                  </a:cubicBezTo>
                  <a:cubicBezTo>
                    <a:pt x="87" y="40"/>
                    <a:pt x="110" y="29"/>
                    <a:pt x="130" y="7"/>
                  </a:cubicBezTo>
                  <a:cubicBezTo>
                    <a:pt x="133" y="3"/>
                    <a:pt x="141" y="0"/>
                    <a:pt x="145" y="1"/>
                  </a:cubicBezTo>
                  <a:cubicBezTo>
                    <a:pt x="359" y="54"/>
                    <a:pt x="532" y="167"/>
                    <a:pt x="658" y="349"/>
                  </a:cubicBezTo>
                  <a:cubicBezTo>
                    <a:pt x="658" y="349"/>
                    <a:pt x="658" y="350"/>
                    <a:pt x="659" y="35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20" name="Freeform 33">
              <a:extLst>
                <a:ext uri="{FF2B5EF4-FFF2-40B4-BE49-F238E27FC236}">
                  <a16:creationId xmlns:a16="http://schemas.microsoft.com/office/drawing/2014/main" id="{F5310182-63B7-F129-95EC-3180D2E36AA8}"/>
                </a:ext>
              </a:extLst>
            </p:cNvPr>
            <p:cNvSpPr/>
            <p:nvPr/>
          </p:nvSpPr>
          <p:spPr bwMode="auto">
            <a:xfrm>
              <a:off x="7367401" y="2493174"/>
              <a:ext cx="439907" cy="697464"/>
            </a:xfrm>
            <a:custGeom>
              <a:gdLst>
                <a:gd name="T0" fmla="*/ 338 w 623"/>
                <a:gd name="T1" fmla="*/ 987 h 987"/>
                <a:gd name="T2" fmla="*/ 328 w 623"/>
                <a:gd name="T3" fmla="*/ 982 h 987"/>
                <a:gd name="T4" fmla="*/ 13 w 623"/>
                <a:gd name="T5" fmla="*/ 504 h 987"/>
                <a:gd name="T6" fmla="*/ 20 w 623"/>
                <a:gd name="T7" fmla="*/ 260 h 987"/>
                <a:gd name="T8" fmla="*/ 38 w 623"/>
                <a:gd name="T9" fmla="*/ 223 h 987"/>
                <a:gd name="T10" fmla="*/ 362 w 623"/>
                <a:gd name="T11" fmla="*/ 1 h 987"/>
                <a:gd name="T12" fmla="*/ 375 w 623"/>
                <a:gd name="T13" fmla="*/ 3 h 987"/>
                <a:gd name="T14" fmla="*/ 380 w 623"/>
                <a:gd name="T15" fmla="*/ 21 h 987"/>
                <a:gd name="T16" fmla="*/ 344 w 623"/>
                <a:gd name="T17" fmla="*/ 309 h 987"/>
                <a:gd name="T18" fmla="*/ 567 w 623"/>
                <a:gd name="T19" fmla="*/ 812 h 987"/>
                <a:gd name="T20" fmla="*/ 615 w 623"/>
                <a:gd name="T21" fmla="*/ 859 h 987"/>
                <a:gd name="T22" fmla="*/ 618 w 623"/>
                <a:gd name="T23" fmla="*/ 875 h 987"/>
                <a:gd name="T24" fmla="*/ 612 w 623"/>
                <a:gd name="T25" fmla="*/ 895 h 987"/>
                <a:gd name="T26" fmla="*/ 588 w 623"/>
                <a:gd name="T27" fmla="*/ 924 h 987"/>
                <a:gd name="T28" fmla="*/ 345 w 623"/>
                <a:gd name="T29" fmla="*/ 986 h 987"/>
                <a:gd name="T30" fmla="*/ 338 w 623"/>
                <a:gd name="T31" fmla="*/ 987 h 98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23" h="985">
                  <a:moveTo>
                    <a:pt x="338" y="987"/>
                  </a:moveTo>
                  <a:cubicBezTo>
                    <a:pt x="336" y="986"/>
                    <a:pt x="332" y="984"/>
                    <a:pt x="328" y="982"/>
                  </a:cubicBezTo>
                  <a:cubicBezTo>
                    <a:pt x="154" y="868"/>
                    <a:pt x="47" y="710"/>
                    <a:pt x="13" y="504"/>
                  </a:cubicBezTo>
                  <a:cubicBezTo>
                    <a:pt x="0" y="422"/>
                    <a:pt x="3" y="341"/>
                    <a:pt x="20" y="260"/>
                  </a:cubicBezTo>
                  <a:cubicBezTo>
                    <a:pt x="23" y="245"/>
                    <a:pt x="28" y="234"/>
                    <a:pt x="38" y="223"/>
                  </a:cubicBezTo>
                  <a:cubicBezTo>
                    <a:pt x="129" y="124"/>
                    <a:pt x="237" y="51"/>
                    <a:pt x="362" y="1"/>
                  </a:cubicBezTo>
                  <a:cubicBezTo>
                    <a:pt x="365" y="0"/>
                    <a:pt x="373" y="1"/>
                    <a:pt x="375" y="3"/>
                  </a:cubicBezTo>
                  <a:cubicBezTo>
                    <a:pt x="379" y="8"/>
                    <a:pt x="382" y="16"/>
                    <a:pt x="380" y="21"/>
                  </a:cubicBezTo>
                  <a:cubicBezTo>
                    <a:pt x="351" y="115"/>
                    <a:pt x="338" y="211"/>
                    <a:pt x="344" y="309"/>
                  </a:cubicBezTo>
                  <a:cubicBezTo>
                    <a:pt x="358" y="504"/>
                    <a:pt x="435" y="670"/>
                    <a:pt x="567" y="812"/>
                  </a:cubicBezTo>
                  <a:cubicBezTo>
                    <a:pt x="582" y="828"/>
                    <a:pt x="598" y="844"/>
                    <a:pt x="615" y="859"/>
                  </a:cubicBezTo>
                  <a:cubicBezTo>
                    <a:pt x="620" y="864"/>
                    <a:pt x="623" y="868"/>
                    <a:pt x="618" y="875"/>
                  </a:cubicBezTo>
                  <a:cubicBezTo>
                    <a:pt x="615" y="881"/>
                    <a:pt x="612" y="889"/>
                    <a:pt x="612" y="895"/>
                  </a:cubicBezTo>
                  <a:cubicBezTo>
                    <a:pt x="614" y="914"/>
                    <a:pt x="601" y="918"/>
                    <a:pt x="588" y="924"/>
                  </a:cubicBezTo>
                  <a:cubicBezTo>
                    <a:pt x="510" y="956"/>
                    <a:pt x="429" y="976"/>
                    <a:pt x="345" y="986"/>
                  </a:cubicBezTo>
                  <a:cubicBezTo>
                    <a:pt x="344" y="986"/>
                    <a:pt x="342" y="986"/>
                    <a:pt x="338" y="98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21" name="Freeform 34">
              <a:extLst>
                <a:ext uri="{FF2B5EF4-FFF2-40B4-BE49-F238E27FC236}">
                  <a16:creationId xmlns:a16="http://schemas.microsoft.com/office/drawing/2014/main" id="{3269F9AA-3345-6843-10A9-B91671B7F514}"/>
                </a:ext>
              </a:extLst>
            </p:cNvPr>
            <p:cNvSpPr/>
            <p:nvPr/>
          </p:nvSpPr>
          <p:spPr bwMode="auto">
            <a:xfrm>
              <a:off x="8168724" y="2543313"/>
              <a:ext cx="200555" cy="558090"/>
            </a:xfrm>
            <a:custGeom>
              <a:gdLst>
                <a:gd name="T0" fmla="*/ 39 w 284"/>
                <a:gd name="T1" fmla="*/ 0 h 790"/>
                <a:gd name="T2" fmla="*/ 229 w 284"/>
                <a:gd name="T3" fmla="*/ 159 h 790"/>
                <a:gd name="T4" fmla="*/ 235 w 284"/>
                <a:gd name="T5" fmla="*/ 173 h 790"/>
                <a:gd name="T6" fmla="*/ 78 w 284"/>
                <a:gd name="T7" fmla="*/ 785 h 790"/>
                <a:gd name="T8" fmla="*/ 74 w 284"/>
                <a:gd name="T9" fmla="*/ 790 h 790"/>
                <a:gd name="T10" fmla="*/ 71 w 284"/>
                <a:gd name="T11" fmla="*/ 790 h 790"/>
                <a:gd name="T12" fmla="*/ 73 w 284"/>
                <a:gd name="T13" fmla="*/ 770 h 790"/>
                <a:gd name="T14" fmla="*/ 23 w 284"/>
                <a:gd name="T15" fmla="*/ 412 h 790"/>
                <a:gd name="T16" fmla="*/ 28 w 284"/>
                <a:gd name="T17" fmla="*/ 390 h 790"/>
                <a:gd name="T18" fmla="*/ 12 w 284"/>
                <a:gd name="T19" fmla="*/ 254 h 790"/>
                <a:gd name="T20" fmla="*/ 2 w 284"/>
                <a:gd name="T21" fmla="*/ 231 h 790"/>
                <a:gd name="T22" fmla="*/ 5 w 284"/>
                <a:gd name="T23" fmla="*/ 37 h 790"/>
                <a:gd name="T24" fmla="*/ 13 w 284"/>
                <a:gd name="T25" fmla="*/ 20 h 790"/>
                <a:gd name="T26" fmla="*/ 39 w 284"/>
                <a:gd name="T27" fmla="*/ 0 h 79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84" h="790">
                  <a:moveTo>
                    <a:pt x="39" y="0"/>
                  </a:moveTo>
                  <a:cubicBezTo>
                    <a:pt x="110" y="44"/>
                    <a:pt x="173" y="97"/>
                    <a:pt x="229" y="159"/>
                  </a:cubicBezTo>
                  <a:cubicBezTo>
                    <a:pt x="232" y="163"/>
                    <a:pt x="234" y="168"/>
                    <a:pt x="235" y="173"/>
                  </a:cubicBezTo>
                  <a:cubicBezTo>
                    <a:pt x="284" y="403"/>
                    <a:pt x="231" y="607"/>
                    <a:pt x="78" y="785"/>
                  </a:cubicBezTo>
                  <a:cubicBezTo>
                    <a:pt x="77" y="787"/>
                    <a:pt x="75" y="788"/>
                    <a:pt x="74" y="790"/>
                  </a:cubicBezTo>
                  <a:cubicBezTo>
                    <a:pt x="73" y="790"/>
                    <a:pt x="73" y="790"/>
                    <a:pt x="71" y="790"/>
                  </a:cubicBezTo>
                  <a:cubicBezTo>
                    <a:pt x="71" y="784"/>
                    <a:pt x="72" y="777"/>
                    <a:pt x="73" y="770"/>
                  </a:cubicBezTo>
                  <a:cubicBezTo>
                    <a:pt x="86" y="647"/>
                    <a:pt x="68" y="527"/>
                    <a:pt x="23" y="412"/>
                  </a:cubicBezTo>
                  <a:cubicBezTo>
                    <a:pt x="20" y="403"/>
                    <a:pt x="20" y="398"/>
                    <a:pt x="28" y="390"/>
                  </a:cubicBezTo>
                  <a:cubicBezTo>
                    <a:pt x="70" y="351"/>
                    <a:pt x="63" y="283"/>
                    <a:pt x="12" y="254"/>
                  </a:cubicBezTo>
                  <a:cubicBezTo>
                    <a:pt x="1" y="248"/>
                    <a:pt x="0" y="242"/>
                    <a:pt x="2" y="231"/>
                  </a:cubicBezTo>
                  <a:cubicBezTo>
                    <a:pt x="12" y="167"/>
                    <a:pt x="13" y="102"/>
                    <a:pt x="5" y="37"/>
                  </a:cubicBezTo>
                  <a:cubicBezTo>
                    <a:pt x="4" y="30"/>
                    <a:pt x="5" y="25"/>
                    <a:pt x="13" y="20"/>
                  </a:cubicBezTo>
                  <a:cubicBezTo>
                    <a:pt x="21" y="15"/>
                    <a:pt x="29" y="8"/>
                    <a:pt x="3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22" name="Freeform 35">
              <a:extLst>
                <a:ext uri="{FF2B5EF4-FFF2-40B4-BE49-F238E27FC236}">
                  <a16:creationId xmlns:a16="http://schemas.microsoft.com/office/drawing/2014/main" id="{FEA0034E-DC43-1A8B-FEFE-A1D025AB2E60}"/>
                </a:ext>
              </a:extLst>
            </p:cNvPr>
            <p:cNvSpPr/>
            <p:nvPr/>
          </p:nvSpPr>
          <p:spPr bwMode="auto">
            <a:xfrm>
              <a:off x="7913256" y="2835191"/>
              <a:ext cx="280239" cy="378725"/>
            </a:xfrm>
            <a:custGeom>
              <a:gdLst>
                <a:gd name="T0" fmla="*/ 395 w 397"/>
                <a:gd name="T1" fmla="*/ 316 h 536"/>
                <a:gd name="T2" fmla="*/ 381 w 397"/>
                <a:gd name="T3" fmla="*/ 422 h 536"/>
                <a:gd name="T4" fmla="*/ 371 w 397"/>
                <a:gd name="T5" fmla="*/ 440 h 536"/>
                <a:gd name="T6" fmla="*/ 230 w 397"/>
                <a:gd name="T7" fmla="*/ 533 h 536"/>
                <a:gd name="T8" fmla="*/ 211 w 397"/>
                <a:gd name="T9" fmla="*/ 535 h 536"/>
                <a:gd name="T10" fmla="*/ 17 w 397"/>
                <a:gd name="T11" fmla="*/ 450 h 536"/>
                <a:gd name="T12" fmla="*/ 10 w 397"/>
                <a:gd name="T13" fmla="*/ 436 h 536"/>
                <a:gd name="T14" fmla="*/ 6 w 397"/>
                <a:gd name="T15" fmla="*/ 405 h 536"/>
                <a:gd name="T16" fmla="*/ 17 w 397"/>
                <a:gd name="T17" fmla="*/ 377 h 536"/>
                <a:gd name="T18" fmla="*/ 311 w 397"/>
                <a:gd name="T19" fmla="*/ 12 h 536"/>
                <a:gd name="T20" fmla="*/ 325 w 397"/>
                <a:gd name="T21" fmla="*/ 1 h 536"/>
                <a:gd name="T22" fmla="*/ 345 w 397"/>
                <a:gd name="T23" fmla="*/ 14 h 536"/>
                <a:gd name="T24" fmla="*/ 395 w 397"/>
                <a:gd name="T25" fmla="*/ 316 h 53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97" h="536">
                  <a:moveTo>
                    <a:pt x="395" y="316"/>
                  </a:moveTo>
                  <a:cubicBezTo>
                    <a:pt x="393" y="337"/>
                    <a:pt x="388" y="380"/>
                    <a:pt x="381" y="422"/>
                  </a:cubicBezTo>
                  <a:cubicBezTo>
                    <a:pt x="380" y="428"/>
                    <a:pt x="376" y="435"/>
                    <a:pt x="371" y="440"/>
                  </a:cubicBezTo>
                  <a:cubicBezTo>
                    <a:pt x="328" y="477"/>
                    <a:pt x="281" y="508"/>
                    <a:pt x="230" y="533"/>
                  </a:cubicBezTo>
                  <a:cubicBezTo>
                    <a:pt x="224" y="535"/>
                    <a:pt x="217" y="536"/>
                    <a:pt x="211" y="535"/>
                  </a:cubicBezTo>
                  <a:cubicBezTo>
                    <a:pt x="143" y="515"/>
                    <a:pt x="78" y="486"/>
                    <a:pt x="17" y="450"/>
                  </a:cubicBezTo>
                  <a:cubicBezTo>
                    <a:pt x="13" y="448"/>
                    <a:pt x="10" y="441"/>
                    <a:pt x="10" y="436"/>
                  </a:cubicBezTo>
                  <a:cubicBezTo>
                    <a:pt x="8" y="426"/>
                    <a:pt x="10" y="414"/>
                    <a:pt x="6" y="405"/>
                  </a:cubicBezTo>
                  <a:cubicBezTo>
                    <a:pt x="0" y="391"/>
                    <a:pt x="6" y="385"/>
                    <a:pt x="17" y="377"/>
                  </a:cubicBezTo>
                  <a:cubicBezTo>
                    <a:pt x="149" y="283"/>
                    <a:pt x="248" y="162"/>
                    <a:pt x="311" y="12"/>
                  </a:cubicBezTo>
                  <a:cubicBezTo>
                    <a:pt x="314" y="6"/>
                    <a:pt x="315" y="0"/>
                    <a:pt x="325" y="1"/>
                  </a:cubicBezTo>
                  <a:cubicBezTo>
                    <a:pt x="335" y="2"/>
                    <a:pt x="341" y="3"/>
                    <a:pt x="345" y="14"/>
                  </a:cubicBezTo>
                  <a:cubicBezTo>
                    <a:pt x="380" y="104"/>
                    <a:pt x="397" y="198"/>
                    <a:pt x="395" y="31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23" name="Freeform 36">
              <a:extLst>
                <a:ext uri="{FF2B5EF4-FFF2-40B4-BE49-F238E27FC236}">
                  <a16:creationId xmlns:a16="http://schemas.microsoft.com/office/drawing/2014/main" id="{C5F4F43F-0FBA-D32E-955F-9F2B49E049D4}"/>
                </a:ext>
              </a:extLst>
            </p:cNvPr>
            <p:cNvSpPr/>
            <p:nvPr/>
          </p:nvSpPr>
          <p:spPr bwMode="auto">
            <a:xfrm>
              <a:off x="7715387" y="2282771"/>
              <a:ext cx="396036" cy="180857"/>
            </a:xfrm>
            <a:custGeom>
              <a:gdLst>
                <a:gd name="T0" fmla="*/ 0 w 561"/>
                <a:gd name="T1" fmla="*/ 175 h 256"/>
                <a:gd name="T2" fmla="*/ 127 w 561"/>
                <a:gd name="T3" fmla="*/ 15 h 256"/>
                <a:gd name="T4" fmla="*/ 140 w 561"/>
                <a:gd name="T5" fmla="*/ 10 h 256"/>
                <a:gd name="T6" fmla="*/ 455 w 561"/>
                <a:gd name="T7" fmla="*/ 54 h 256"/>
                <a:gd name="T8" fmla="*/ 477 w 561"/>
                <a:gd name="T9" fmla="*/ 72 h 256"/>
                <a:gd name="T10" fmla="*/ 560 w 561"/>
                <a:gd name="T11" fmla="*/ 230 h 256"/>
                <a:gd name="T12" fmla="*/ 559 w 561"/>
                <a:gd name="T13" fmla="*/ 246 h 256"/>
                <a:gd name="T14" fmla="*/ 538 w 561"/>
                <a:gd name="T15" fmla="*/ 253 h 256"/>
                <a:gd name="T16" fmla="*/ 184 w 561"/>
                <a:gd name="T17" fmla="*/ 193 h 256"/>
                <a:gd name="T18" fmla="*/ 43 w 561"/>
                <a:gd name="T19" fmla="*/ 206 h 256"/>
                <a:gd name="T20" fmla="*/ 19 w 561"/>
                <a:gd name="T21" fmla="*/ 197 h 256"/>
                <a:gd name="T22" fmla="*/ 0 w 561"/>
                <a:gd name="T23" fmla="*/ 175 h 25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61" h="256">
                  <a:moveTo>
                    <a:pt x="0" y="175"/>
                  </a:moveTo>
                  <a:cubicBezTo>
                    <a:pt x="36" y="116"/>
                    <a:pt x="78" y="63"/>
                    <a:pt x="127" y="15"/>
                  </a:cubicBezTo>
                  <a:cubicBezTo>
                    <a:pt x="130" y="12"/>
                    <a:pt x="136" y="11"/>
                    <a:pt x="140" y="10"/>
                  </a:cubicBezTo>
                  <a:cubicBezTo>
                    <a:pt x="249" y="0"/>
                    <a:pt x="354" y="15"/>
                    <a:pt x="455" y="54"/>
                  </a:cubicBezTo>
                  <a:cubicBezTo>
                    <a:pt x="463" y="58"/>
                    <a:pt x="472" y="65"/>
                    <a:pt x="477" y="72"/>
                  </a:cubicBezTo>
                  <a:cubicBezTo>
                    <a:pt x="511" y="121"/>
                    <a:pt x="539" y="174"/>
                    <a:pt x="560" y="230"/>
                  </a:cubicBezTo>
                  <a:cubicBezTo>
                    <a:pt x="561" y="235"/>
                    <a:pt x="561" y="242"/>
                    <a:pt x="559" y="246"/>
                  </a:cubicBezTo>
                  <a:cubicBezTo>
                    <a:pt x="554" y="253"/>
                    <a:pt x="548" y="256"/>
                    <a:pt x="538" y="253"/>
                  </a:cubicBezTo>
                  <a:cubicBezTo>
                    <a:pt x="424" y="210"/>
                    <a:pt x="306" y="189"/>
                    <a:pt x="184" y="193"/>
                  </a:cubicBezTo>
                  <a:cubicBezTo>
                    <a:pt x="137" y="195"/>
                    <a:pt x="90" y="201"/>
                    <a:pt x="43" y="206"/>
                  </a:cubicBezTo>
                  <a:cubicBezTo>
                    <a:pt x="32" y="208"/>
                    <a:pt x="24" y="208"/>
                    <a:pt x="19" y="197"/>
                  </a:cubicBezTo>
                  <a:cubicBezTo>
                    <a:pt x="15" y="189"/>
                    <a:pt x="7" y="183"/>
                    <a:pt x="0" y="17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27" name="Freeform 37">
              <a:extLst>
                <a:ext uri="{FF2B5EF4-FFF2-40B4-BE49-F238E27FC236}">
                  <a16:creationId xmlns:a16="http://schemas.microsoft.com/office/drawing/2014/main" id="{3983D1BD-A46F-59A4-54D1-782F96820112}"/>
                </a:ext>
              </a:extLst>
            </p:cNvPr>
            <p:cNvSpPr/>
            <p:nvPr/>
          </p:nvSpPr>
          <p:spPr bwMode="auto">
            <a:xfrm>
              <a:off x="7747321" y="2435276"/>
              <a:ext cx="400214" cy="282627"/>
            </a:xfrm>
            <a:custGeom>
              <a:gdLst>
                <a:gd name="T0" fmla="*/ 0 w 567"/>
                <a:gd name="T1" fmla="*/ 35 h 400"/>
                <a:gd name="T2" fmla="*/ 480 w 567"/>
                <a:gd name="T3" fmla="*/ 79 h 400"/>
                <a:gd name="T4" fmla="*/ 558 w 567"/>
                <a:gd name="T5" fmla="*/ 186 h 400"/>
                <a:gd name="T6" fmla="*/ 560 w 567"/>
                <a:gd name="T7" fmla="*/ 349 h 400"/>
                <a:gd name="T8" fmla="*/ 557 w 567"/>
                <a:gd name="T9" fmla="*/ 377 h 400"/>
                <a:gd name="T10" fmla="*/ 534 w 567"/>
                <a:gd name="T11" fmla="*/ 400 h 400"/>
                <a:gd name="T12" fmla="*/ 0 w 567"/>
                <a:gd name="T13" fmla="*/ 35 h 40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7" h="400">
                  <a:moveTo>
                    <a:pt x="0" y="35"/>
                  </a:moveTo>
                  <a:cubicBezTo>
                    <a:pt x="97" y="0"/>
                    <a:pt x="371" y="25"/>
                    <a:pt x="480" y="79"/>
                  </a:cubicBezTo>
                  <a:cubicBezTo>
                    <a:pt x="481" y="147"/>
                    <a:pt x="497" y="169"/>
                    <a:pt x="558" y="186"/>
                  </a:cubicBezTo>
                  <a:cubicBezTo>
                    <a:pt x="566" y="240"/>
                    <a:pt x="567" y="294"/>
                    <a:pt x="560" y="349"/>
                  </a:cubicBezTo>
                  <a:cubicBezTo>
                    <a:pt x="559" y="358"/>
                    <a:pt x="558" y="368"/>
                    <a:pt x="557" y="377"/>
                  </a:cubicBezTo>
                  <a:cubicBezTo>
                    <a:pt x="554" y="397"/>
                    <a:pt x="558" y="395"/>
                    <a:pt x="534" y="400"/>
                  </a:cubicBezTo>
                  <a:cubicBezTo>
                    <a:pt x="402" y="212"/>
                    <a:pt x="222" y="93"/>
                    <a:pt x="0" y="3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32" name="Freeform 38">
              <a:extLst>
                <a:ext uri="{FF2B5EF4-FFF2-40B4-BE49-F238E27FC236}">
                  <a16:creationId xmlns:a16="http://schemas.microsoft.com/office/drawing/2014/main" id="{85558BA3-FFB7-6A34-7CD0-18CC95503386}"/>
                </a:ext>
              </a:extLst>
            </p:cNvPr>
            <p:cNvSpPr/>
            <p:nvPr/>
          </p:nvSpPr>
          <p:spPr bwMode="auto">
            <a:xfrm>
              <a:off x="7655400" y="3171537"/>
              <a:ext cx="366490" cy="105948"/>
            </a:xfrm>
            <a:custGeom>
              <a:gdLst>
                <a:gd name="T0" fmla="*/ 519 w 519"/>
                <a:gd name="T1" fmla="*/ 88 h 150"/>
                <a:gd name="T2" fmla="*/ 0 w 519"/>
                <a:gd name="T3" fmla="*/ 64 h 150"/>
                <a:gd name="T4" fmla="*/ 216 w 519"/>
                <a:gd name="T5" fmla="*/ 0 h 150"/>
                <a:gd name="T6" fmla="*/ 352 w 519"/>
                <a:gd name="T7" fmla="*/ 10 h 150"/>
                <a:gd name="T8" fmla="*/ 519 w 519"/>
                <a:gd name="T9" fmla="*/ 88 h 15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9" h="150">
                  <a:moveTo>
                    <a:pt x="519" y="88"/>
                  </a:moveTo>
                  <a:cubicBezTo>
                    <a:pt x="376" y="150"/>
                    <a:pt x="104" y="137"/>
                    <a:pt x="0" y="64"/>
                  </a:cubicBezTo>
                  <a:cubicBezTo>
                    <a:pt x="70" y="43"/>
                    <a:pt x="143" y="22"/>
                    <a:pt x="216" y="0"/>
                  </a:cubicBezTo>
                  <a:cubicBezTo>
                    <a:pt x="256" y="51"/>
                    <a:pt x="316" y="46"/>
                    <a:pt x="352" y="10"/>
                  </a:cubicBezTo>
                  <a:cubicBezTo>
                    <a:pt x="408" y="36"/>
                    <a:pt x="463" y="62"/>
                    <a:pt x="519" y="8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35" name="Freeform 39">
              <a:extLst>
                <a:ext uri="{FF2B5EF4-FFF2-40B4-BE49-F238E27FC236}">
                  <a16:creationId xmlns:a16="http://schemas.microsoft.com/office/drawing/2014/main" id="{ED93C984-74ED-8B5A-7594-499D94103D61}"/>
                </a:ext>
              </a:extLst>
            </p:cNvPr>
            <p:cNvSpPr/>
            <p:nvPr/>
          </p:nvSpPr>
          <p:spPr bwMode="auto">
            <a:xfrm>
              <a:off x="7501701" y="2298887"/>
              <a:ext cx="251887" cy="145044"/>
            </a:xfrm>
            <a:custGeom>
              <a:gdLst>
                <a:gd name="T0" fmla="*/ 357 w 357"/>
                <a:gd name="T1" fmla="*/ 0 h 205"/>
                <a:gd name="T2" fmla="*/ 266 w 357"/>
                <a:gd name="T3" fmla="*/ 129 h 205"/>
                <a:gd name="T4" fmla="*/ 256 w 357"/>
                <a:gd name="T5" fmla="*/ 136 h 205"/>
                <a:gd name="T6" fmla="*/ 168 w 357"/>
                <a:gd name="T7" fmla="*/ 198 h 205"/>
                <a:gd name="T8" fmla="*/ 167 w 357"/>
                <a:gd name="T9" fmla="*/ 199 h 205"/>
                <a:gd name="T10" fmla="*/ 0 w 357"/>
                <a:gd name="T11" fmla="*/ 205 h 205"/>
                <a:gd name="T12" fmla="*/ 357 w 357"/>
                <a:gd name="T13" fmla="*/ 0 h 20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7" h="205">
                  <a:moveTo>
                    <a:pt x="357" y="0"/>
                  </a:moveTo>
                  <a:cubicBezTo>
                    <a:pt x="326" y="44"/>
                    <a:pt x="296" y="87"/>
                    <a:pt x="266" y="129"/>
                  </a:cubicBezTo>
                  <a:cubicBezTo>
                    <a:pt x="264" y="132"/>
                    <a:pt x="259" y="136"/>
                    <a:pt x="256" y="136"/>
                  </a:cubicBezTo>
                  <a:cubicBezTo>
                    <a:pt x="211" y="135"/>
                    <a:pt x="182" y="157"/>
                    <a:pt x="168" y="198"/>
                  </a:cubicBezTo>
                  <a:cubicBezTo>
                    <a:pt x="167" y="200"/>
                    <a:pt x="166" y="201"/>
                    <a:pt x="167" y="199"/>
                  </a:cubicBezTo>
                  <a:cubicBezTo>
                    <a:pt x="110" y="201"/>
                    <a:pt x="56" y="203"/>
                    <a:pt x="0" y="205"/>
                  </a:cubicBezTo>
                  <a:cubicBezTo>
                    <a:pt x="99" y="101"/>
                    <a:pt x="218" y="32"/>
                    <a:pt x="35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36" name="Freeform 40">
              <a:extLst>
                <a:ext uri="{FF2B5EF4-FFF2-40B4-BE49-F238E27FC236}">
                  <a16:creationId xmlns:a16="http://schemas.microsoft.com/office/drawing/2014/main" id="{8B7917CA-D716-4B85-D8FF-78F537ECDADB}"/>
                </a:ext>
              </a:extLst>
            </p:cNvPr>
            <p:cNvSpPr/>
            <p:nvPr/>
          </p:nvSpPr>
          <p:spPr bwMode="auto">
            <a:xfrm>
              <a:off x="8104559" y="2355591"/>
              <a:ext cx="204733" cy="234577"/>
            </a:xfrm>
            <a:custGeom>
              <a:gdLst>
                <a:gd name="T0" fmla="*/ 290 w 290"/>
                <a:gd name="T1" fmla="*/ 332 h 332"/>
                <a:gd name="T2" fmla="*/ 281 w 290"/>
                <a:gd name="T3" fmla="*/ 325 h 332"/>
                <a:gd name="T4" fmla="*/ 155 w 290"/>
                <a:gd name="T5" fmla="*/ 231 h 332"/>
                <a:gd name="T6" fmla="*/ 147 w 290"/>
                <a:gd name="T7" fmla="*/ 215 h 332"/>
                <a:gd name="T8" fmla="*/ 66 w 290"/>
                <a:gd name="T9" fmla="*/ 126 h 332"/>
                <a:gd name="T10" fmla="*/ 53 w 290"/>
                <a:gd name="T11" fmla="*/ 119 h 332"/>
                <a:gd name="T12" fmla="*/ 0 w 290"/>
                <a:gd name="T13" fmla="*/ 0 h 332"/>
                <a:gd name="T14" fmla="*/ 290 w 290"/>
                <a:gd name="T15" fmla="*/ 332 h 33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90" h="332">
                  <a:moveTo>
                    <a:pt x="290" y="332"/>
                  </a:moveTo>
                  <a:cubicBezTo>
                    <a:pt x="286" y="329"/>
                    <a:pt x="284" y="327"/>
                    <a:pt x="281" y="325"/>
                  </a:cubicBezTo>
                  <a:cubicBezTo>
                    <a:pt x="239" y="294"/>
                    <a:pt x="197" y="263"/>
                    <a:pt x="155" y="231"/>
                  </a:cubicBezTo>
                  <a:cubicBezTo>
                    <a:pt x="151" y="228"/>
                    <a:pt x="147" y="221"/>
                    <a:pt x="147" y="215"/>
                  </a:cubicBezTo>
                  <a:cubicBezTo>
                    <a:pt x="146" y="168"/>
                    <a:pt x="114" y="132"/>
                    <a:pt x="66" y="126"/>
                  </a:cubicBezTo>
                  <a:cubicBezTo>
                    <a:pt x="61" y="126"/>
                    <a:pt x="54" y="123"/>
                    <a:pt x="53" y="119"/>
                  </a:cubicBezTo>
                  <a:cubicBezTo>
                    <a:pt x="34" y="79"/>
                    <a:pt x="17" y="39"/>
                    <a:pt x="0" y="0"/>
                  </a:cubicBezTo>
                  <a:cubicBezTo>
                    <a:pt x="84" y="22"/>
                    <a:pt x="264" y="226"/>
                    <a:pt x="290" y="33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37" name="Freeform 41">
              <a:extLst>
                <a:ext uri="{FF2B5EF4-FFF2-40B4-BE49-F238E27FC236}">
                  <a16:creationId xmlns:a16="http://schemas.microsoft.com/office/drawing/2014/main" id="{752566C8-2256-836D-0B1C-5E8A8F470567}"/>
                </a:ext>
              </a:extLst>
            </p:cNvPr>
            <p:cNvSpPr/>
            <p:nvPr/>
          </p:nvSpPr>
          <p:spPr bwMode="auto">
            <a:xfrm>
              <a:off x="7407094" y="2470791"/>
              <a:ext cx="185632" cy="123556"/>
            </a:xfrm>
            <a:custGeom>
              <a:gdLst>
                <a:gd name="T0" fmla="*/ 263 w 263"/>
                <a:gd name="T1" fmla="*/ 1 h 175"/>
                <a:gd name="T2" fmla="*/ 0 w 263"/>
                <a:gd name="T3" fmla="*/ 175 h 175"/>
                <a:gd name="T4" fmla="*/ 4 w 263"/>
                <a:gd name="T5" fmla="*/ 162 h 175"/>
                <a:gd name="T6" fmla="*/ 80 w 263"/>
                <a:gd name="T7" fmla="*/ 28 h 175"/>
                <a:gd name="T8" fmla="*/ 104 w 263"/>
                <a:gd name="T9" fmla="*/ 12 h 175"/>
                <a:gd name="T10" fmla="*/ 250 w 263"/>
                <a:gd name="T11" fmla="*/ 0 h 175"/>
                <a:gd name="T12" fmla="*/ 263 w 263"/>
                <a:gd name="T13" fmla="*/ 1 h 17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3" h="175">
                  <a:moveTo>
                    <a:pt x="263" y="1"/>
                  </a:moveTo>
                  <a:cubicBezTo>
                    <a:pt x="167" y="46"/>
                    <a:pt x="80" y="101"/>
                    <a:pt x="0" y="175"/>
                  </a:cubicBezTo>
                  <a:cubicBezTo>
                    <a:pt x="2" y="168"/>
                    <a:pt x="3" y="165"/>
                    <a:pt x="4" y="162"/>
                  </a:cubicBezTo>
                  <a:cubicBezTo>
                    <a:pt x="30" y="117"/>
                    <a:pt x="55" y="72"/>
                    <a:pt x="80" y="28"/>
                  </a:cubicBezTo>
                  <a:cubicBezTo>
                    <a:pt x="85" y="19"/>
                    <a:pt x="93" y="13"/>
                    <a:pt x="104" y="12"/>
                  </a:cubicBezTo>
                  <a:cubicBezTo>
                    <a:pt x="153" y="9"/>
                    <a:pt x="201" y="4"/>
                    <a:pt x="250" y="0"/>
                  </a:cubicBezTo>
                  <a:cubicBezTo>
                    <a:pt x="254" y="0"/>
                    <a:pt x="258" y="1"/>
                    <a:pt x="26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</p:grpSp>
      <p:grpSp>
        <p:nvGrpSpPr>
          <p:cNvPr id="4" name="组合 18">
            <a:extLst>
              <a:ext uri="{FF2B5EF4-FFF2-40B4-BE49-F238E27FC236}">
                <a16:creationId xmlns:a16="http://schemas.microsoft.com/office/drawing/2014/main" id="{F381C2FD-1A6F-FE62-7954-49FF6914A38C}"/>
              </a:ext>
            </a:extLst>
          </p:cNvPr>
          <p:cNvGrpSpPr/>
          <p:nvPr userDrawn="1"/>
        </p:nvGrpSpPr>
        <p:grpSpPr>
          <a:xfrm>
            <a:off x="7547600" y="2871200"/>
            <a:ext cx="4447244" cy="2371429"/>
            <a:chOff x="1530067" y="2079945"/>
            <a:chExt cx="1067665" cy="569317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5" name="Freeform 45">
              <a:extLst>
                <a:ext uri="{FF2B5EF4-FFF2-40B4-BE49-F238E27FC236}">
                  <a16:creationId xmlns:a16="http://schemas.microsoft.com/office/drawing/2014/main" id="{A90E1CB8-8CE9-7F60-605F-ED8FB4BE096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327561" y="2092413"/>
              <a:ext cx="270171" cy="450879"/>
            </a:xfrm>
            <a:custGeom>
              <a:gdLst>
                <a:gd name="T0" fmla="*/ 427 w 463"/>
                <a:gd name="T1" fmla="*/ 0 h 773"/>
                <a:gd name="T2" fmla="*/ 42 w 463"/>
                <a:gd name="T3" fmla="*/ 0 h 773"/>
                <a:gd name="T4" fmla="*/ 0 w 463"/>
                <a:gd name="T5" fmla="*/ 35 h 773"/>
                <a:gd name="T6" fmla="*/ 0 w 463"/>
                <a:gd name="T7" fmla="*/ 733 h 773"/>
                <a:gd name="T8" fmla="*/ 42 w 463"/>
                <a:gd name="T9" fmla="*/ 773 h 773"/>
                <a:gd name="T10" fmla="*/ 427 w 463"/>
                <a:gd name="T11" fmla="*/ 773 h 773"/>
                <a:gd name="T12" fmla="*/ 463 w 463"/>
                <a:gd name="T13" fmla="*/ 733 h 773"/>
                <a:gd name="T14" fmla="*/ 463 w 463"/>
                <a:gd name="T15" fmla="*/ 35 h 773"/>
                <a:gd name="T16" fmla="*/ 427 w 463"/>
                <a:gd name="T17" fmla="*/ 0 h 773"/>
                <a:gd name="T18" fmla="*/ 152 w 463"/>
                <a:gd name="T19" fmla="*/ 730 h 773"/>
                <a:gd name="T20" fmla="*/ 139 w 463"/>
                <a:gd name="T21" fmla="*/ 743 h 773"/>
                <a:gd name="T22" fmla="*/ 112 w 463"/>
                <a:gd name="T23" fmla="*/ 743 h 773"/>
                <a:gd name="T24" fmla="*/ 99 w 463"/>
                <a:gd name="T25" fmla="*/ 730 h 773"/>
                <a:gd name="T26" fmla="*/ 99 w 463"/>
                <a:gd name="T27" fmla="*/ 722 h 773"/>
                <a:gd name="T28" fmla="*/ 112 w 463"/>
                <a:gd name="T29" fmla="*/ 709 h 773"/>
                <a:gd name="T30" fmla="*/ 139 w 463"/>
                <a:gd name="T31" fmla="*/ 709 h 773"/>
                <a:gd name="T32" fmla="*/ 152 w 463"/>
                <a:gd name="T33" fmla="*/ 722 h 773"/>
                <a:gd name="T34" fmla="*/ 152 w 463"/>
                <a:gd name="T35" fmla="*/ 730 h 773"/>
                <a:gd name="T36" fmla="*/ 263 w 463"/>
                <a:gd name="T37" fmla="*/ 724 h 773"/>
                <a:gd name="T38" fmla="*/ 247 w 463"/>
                <a:gd name="T39" fmla="*/ 743 h 773"/>
                <a:gd name="T40" fmla="*/ 219 w 463"/>
                <a:gd name="T41" fmla="*/ 743 h 773"/>
                <a:gd name="T42" fmla="*/ 202 w 463"/>
                <a:gd name="T43" fmla="*/ 724 h 773"/>
                <a:gd name="T44" fmla="*/ 202 w 463"/>
                <a:gd name="T45" fmla="*/ 716 h 773"/>
                <a:gd name="T46" fmla="*/ 219 w 463"/>
                <a:gd name="T47" fmla="*/ 699 h 773"/>
                <a:gd name="T48" fmla="*/ 247 w 463"/>
                <a:gd name="T49" fmla="*/ 699 h 773"/>
                <a:gd name="T50" fmla="*/ 263 w 463"/>
                <a:gd name="T51" fmla="*/ 716 h 773"/>
                <a:gd name="T52" fmla="*/ 263 w 463"/>
                <a:gd name="T53" fmla="*/ 724 h 773"/>
                <a:gd name="T54" fmla="*/ 366 w 463"/>
                <a:gd name="T55" fmla="*/ 730 h 773"/>
                <a:gd name="T56" fmla="*/ 354 w 463"/>
                <a:gd name="T57" fmla="*/ 743 h 773"/>
                <a:gd name="T58" fmla="*/ 326 w 463"/>
                <a:gd name="T59" fmla="*/ 743 h 773"/>
                <a:gd name="T60" fmla="*/ 314 w 463"/>
                <a:gd name="T61" fmla="*/ 730 h 773"/>
                <a:gd name="T62" fmla="*/ 314 w 463"/>
                <a:gd name="T63" fmla="*/ 722 h 773"/>
                <a:gd name="T64" fmla="*/ 326 w 463"/>
                <a:gd name="T65" fmla="*/ 709 h 773"/>
                <a:gd name="T66" fmla="*/ 354 w 463"/>
                <a:gd name="T67" fmla="*/ 709 h 773"/>
                <a:gd name="T68" fmla="*/ 366 w 463"/>
                <a:gd name="T69" fmla="*/ 722 h 773"/>
                <a:gd name="T70" fmla="*/ 366 w 463"/>
                <a:gd name="T71" fmla="*/ 730 h 773"/>
                <a:gd name="T72" fmla="*/ 417 w 463"/>
                <a:gd name="T73" fmla="*/ 644 h 773"/>
                <a:gd name="T74" fmla="*/ 394 w 463"/>
                <a:gd name="T75" fmla="*/ 671 h 773"/>
                <a:gd name="T76" fmla="*/ 74 w 463"/>
                <a:gd name="T77" fmla="*/ 671 h 773"/>
                <a:gd name="T78" fmla="*/ 49 w 463"/>
                <a:gd name="T79" fmla="*/ 644 h 773"/>
                <a:gd name="T80" fmla="*/ 49 w 463"/>
                <a:gd name="T81" fmla="*/ 67 h 773"/>
                <a:gd name="T82" fmla="*/ 74 w 463"/>
                <a:gd name="T83" fmla="*/ 46 h 773"/>
                <a:gd name="T84" fmla="*/ 394 w 463"/>
                <a:gd name="T85" fmla="*/ 46 h 773"/>
                <a:gd name="T86" fmla="*/ 417 w 463"/>
                <a:gd name="T87" fmla="*/ 67 h 773"/>
                <a:gd name="T88" fmla="*/ 417 w 463"/>
                <a:gd name="T89" fmla="*/ 644 h 77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462" h="773">
                  <a:moveTo>
                    <a:pt x="427" y="0"/>
                  </a:moveTo>
                  <a:cubicBezTo>
                    <a:pt x="42" y="0"/>
                    <a:pt x="42" y="0"/>
                    <a:pt x="42" y="0"/>
                  </a:cubicBezTo>
                  <a:cubicBezTo>
                    <a:pt x="19" y="0"/>
                    <a:pt x="0" y="17"/>
                    <a:pt x="0" y="35"/>
                  </a:cubicBezTo>
                  <a:cubicBezTo>
                    <a:pt x="0" y="733"/>
                    <a:pt x="0" y="733"/>
                    <a:pt x="0" y="733"/>
                  </a:cubicBezTo>
                  <a:cubicBezTo>
                    <a:pt x="0" y="756"/>
                    <a:pt x="17" y="773"/>
                    <a:pt x="42" y="773"/>
                  </a:cubicBezTo>
                  <a:cubicBezTo>
                    <a:pt x="427" y="773"/>
                    <a:pt x="427" y="773"/>
                    <a:pt x="427" y="773"/>
                  </a:cubicBezTo>
                  <a:cubicBezTo>
                    <a:pt x="448" y="773"/>
                    <a:pt x="463" y="756"/>
                    <a:pt x="463" y="733"/>
                  </a:cubicBezTo>
                  <a:cubicBezTo>
                    <a:pt x="463" y="35"/>
                    <a:pt x="463" y="35"/>
                    <a:pt x="463" y="35"/>
                  </a:cubicBezTo>
                  <a:cubicBezTo>
                    <a:pt x="463" y="19"/>
                    <a:pt x="451" y="0"/>
                    <a:pt x="427" y="0"/>
                  </a:cubicBezTo>
                  <a:close/>
                  <a:moveTo>
                    <a:pt x="152" y="730"/>
                  </a:moveTo>
                  <a:cubicBezTo>
                    <a:pt x="152" y="737"/>
                    <a:pt x="146" y="743"/>
                    <a:pt x="139" y="743"/>
                  </a:cubicBezTo>
                  <a:cubicBezTo>
                    <a:pt x="112" y="743"/>
                    <a:pt x="112" y="743"/>
                    <a:pt x="112" y="743"/>
                  </a:cubicBezTo>
                  <a:cubicBezTo>
                    <a:pt x="106" y="743"/>
                    <a:pt x="99" y="737"/>
                    <a:pt x="99" y="730"/>
                  </a:cubicBezTo>
                  <a:cubicBezTo>
                    <a:pt x="99" y="722"/>
                    <a:pt x="99" y="722"/>
                    <a:pt x="99" y="722"/>
                  </a:cubicBezTo>
                  <a:cubicBezTo>
                    <a:pt x="99" y="714"/>
                    <a:pt x="106" y="709"/>
                    <a:pt x="112" y="709"/>
                  </a:cubicBezTo>
                  <a:cubicBezTo>
                    <a:pt x="139" y="709"/>
                    <a:pt x="139" y="709"/>
                    <a:pt x="139" y="709"/>
                  </a:cubicBezTo>
                  <a:cubicBezTo>
                    <a:pt x="146" y="709"/>
                    <a:pt x="152" y="714"/>
                    <a:pt x="152" y="722"/>
                  </a:cubicBezTo>
                  <a:cubicBezTo>
                    <a:pt x="152" y="730"/>
                    <a:pt x="152" y="730"/>
                    <a:pt x="152" y="730"/>
                  </a:cubicBezTo>
                  <a:close/>
                  <a:moveTo>
                    <a:pt x="263" y="724"/>
                  </a:moveTo>
                  <a:cubicBezTo>
                    <a:pt x="263" y="735"/>
                    <a:pt x="255" y="743"/>
                    <a:pt x="247" y="743"/>
                  </a:cubicBezTo>
                  <a:cubicBezTo>
                    <a:pt x="219" y="743"/>
                    <a:pt x="219" y="743"/>
                    <a:pt x="219" y="743"/>
                  </a:cubicBezTo>
                  <a:cubicBezTo>
                    <a:pt x="211" y="743"/>
                    <a:pt x="202" y="735"/>
                    <a:pt x="202" y="724"/>
                  </a:cubicBezTo>
                  <a:cubicBezTo>
                    <a:pt x="202" y="716"/>
                    <a:pt x="202" y="716"/>
                    <a:pt x="202" y="716"/>
                  </a:cubicBezTo>
                  <a:cubicBezTo>
                    <a:pt x="202" y="705"/>
                    <a:pt x="209" y="699"/>
                    <a:pt x="219" y="699"/>
                  </a:cubicBezTo>
                  <a:cubicBezTo>
                    <a:pt x="247" y="699"/>
                    <a:pt x="247" y="699"/>
                    <a:pt x="247" y="699"/>
                  </a:cubicBezTo>
                  <a:cubicBezTo>
                    <a:pt x="255" y="699"/>
                    <a:pt x="263" y="705"/>
                    <a:pt x="263" y="716"/>
                  </a:cubicBezTo>
                  <a:cubicBezTo>
                    <a:pt x="263" y="724"/>
                    <a:pt x="263" y="724"/>
                    <a:pt x="263" y="724"/>
                  </a:cubicBezTo>
                  <a:close/>
                  <a:moveTo>
                    <a:pt x="366" y="730"/>
                  </a:moveTo>
                  <a:cubicBezTo>
                    <a:pt x="366" y="737"/>
                    <a:pt x="360" y="743"/>
                    <a:pt x="354" y="743"/>
                  </a:cubicBezTo>
                  <a:cubicBezTo>
                    <a:pt x="326" y="743"/>
                    <a:pt x="326" y="743"/>
                    <a:pt x="326" y="743"/>
                  </a:cubicBezTo>
                  <a:cubicBezTo>
                    <a:pt x="320" y="743"/>
                    <a:pt x="314" y="737"/>
                    <a:pt x="314" y="730"/>
                  </a:cubicBezTo>
                  <a:cubicBezTo>
                    <a:pt x="314" y="722"/>
                    <a:pt x="314" y="722"/>
                    <a:pt x="314" y="722"/>
                  </a:cubicBezTo>
                  <a:cubicBezTo>
                    <a:pt x="314" y="714"/>
                    <a:pt x="320" y="709"/>
                    <a:pt x="326" y="709"/>
                  </a:cubicBezTo>
                  <a:cubicBezTo>
                    <a:pt x="354" y="709"/>
                    <a:pt x="354" y="709"/>
                    <a:pt x="354" y="709"/>
                  </a:cubicBezTo>
                  <a:cubicBezTo>
                    <a:pt x="360" y="709"/>
                    <a:pt x="366" y="714"/>
                    <a:pt x="366" y="722"/>
                  </a:cubicBezTo>
                  <a:cubicBezTo>
                    <a:pt x="366" y="730"/>
                    <a:pt x="366" y="730"/>
                    <a:pt x="366" y="730"/>
                  </a:cubicBezTo>
                  <a:close/>
                  <a:moveTo>
                    <a:pt x="417" y="644"/>
                  </a:moveTo>
                  <a:cubicBezTo>
                    <a:pt x="417" y="657"/>
                    <a:pt x="409" y="671"/>
                    <a:pt x="394" y="671"/>
                  </a:cubicBezTo>
                  <a:cubicBezTo>
                    <a:pt x="74" y="671"/>
                    <a:pt x="74" y="671"/>
                    <a:pt x="74" y="671"/>
                  </a:cubicBezTo>
                  <a:cubicBezTo>
                    <a:pt x="59" y="671"/>
                    <a:pt x="49" y="659"/>
                    <a:pt x="49" y="644"/>
                  </a:cubicBezTo>
                  <a:cubicBezTo>
                    <a:pt x="49" y="67"/>
                    <a:pt x="49" y="67"/>
                    <a:pt x="49" y="67"/>
                  </a:cubicBezTo>
                  <a:cubicBezTo>
                    <a:pt x="49" y="50"/>
                    <a:pt x="61" y="46"/>
                    <a:pt x="74" y="46"/>
                  </a:cubicBezTo>
                  <a:cubicBezTo>
                    <a:pt x="394" y="46"/>
                    <a:pt x="394" y="46"/>
                    <a:pt x="394" y="46"/>
                  </a:cubicBezTo>
                  <a:cubicBezTo>
                    <a:pt x="404" y="46"/>
                    <a:pt x="417" y="48"/>
                    <a:pt x="417" y="67"/>
                  </a:cubicBezTo>
                  <a:cubicBezTo>
                    <a:pt x="417" y="644"/>
                    <a:pt x="417" y="644"/>
                    <a:pt x="417" y="6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3256" tIns="46627" rIns="93256" bIns="46627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en-US" kern="0">
                <a:solidFill>
                  <a:srgbClr val="FFFFFF"/>
                </a:solidFill>
              </a:endParaRPr>
            </a:p>
          </p:txBody>
        </p:sp>
        <p:sp>
          <p:nvSpPr>
            <p:cNvPr id="6" name="Freeform 10">
              <a:extLst>
                <a:ext uri="{FF2B5EF4-FFF2-40B4-BE49-F238E27FC236}">
                  <a16:creationId xmlns:a16="http://schemas.microsoft.com/office/drawing/2014/main" id="{15777DBF-99D8-8D86-14F0-27AD8DF0ACC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530067" y="2079945"/>
              <a:ext cx="772844" cy="488541"/>
            </a:xfrm>
            <a:custGeom>
              <a:gdLst>
                <a:gd name="T0" fmla="*/ 87 w 782"/>
                <a:gd name="T1" fmla="*/ 232 h 493"/>
                <a:gd name="T2" fmla="*/ 195 w 782"/>
                <a:gd name="T3" fmla="*/ 0 h 493"/>
                <a:gd name="T4" fmla="*/ 724 w 782"/>
                <a:gd name="T5" fmla="*/ 467 h 493"/>
                <a:gd name="T6" fmla="*/ 612 w 782"/>
                <a:gd name="T7" fmla="*/ 369 h 493"/>
                <a:gd name="T8" fmla="*/ 565 w 782"/>
                <a:gd name="T9" fmla="*/ 349 h 493"/>
                <a:gd name="T10" fmla="*/ 605 w 782"/>
                <a:gd name="T11" fmla="*/ 354 h 493"/>
                <a:gd name="T12" fmla="*/ 366 w 782"/>
                <a:gd name="T13" fmla="*/ 366 h 493"/>
                <a:gd name="T14" fmla="*/ 372 w 782"/>
                <a:gd name="T15" fmla="*/ 348 h 493"/>
                <a:gd name="T16" fmla="*/ 410 w 782"/>
                <a:gd name="T17" fmla="*/ 351 h 493"/>
                <a:gd name="T18" fmla="*/ 409 w 782"/>
                <a:gd name="T19" fmla="*/ 406 h 493"/>
                <a:gd name="T20" fmla="*/ 362 w 782"/>
                <a:gd name="T21" fmla="*/ 405 h 493"/>
                <a:gd name="T22" fmla="*/ 288 w 782"/>
                <a:gd name="T23" fmla="*/ 400 h 493"/>
                <a:gd name="T24" fmla="*/ 339 w 782"/>
                <a:gd name="T25" fmla="*/ 389 h 493"/>
                <a:gd name="T26" fmla="*/ 322 w 782"/>
                <a:gd name="T27" fmla="*/ 409 h 493"/>
                <a:gd name="T28" fmla="*/ 302 w 782"/>
                <a:gd name="T29" fmla="*/ 353 h 493"/>
                <a:gd name="T30" fmla="*/ 345 w 782"/>
                <a:gd name="T31" fmla="*/ 351 h 493"/>
                <a:gd name="T32" fmla="*/ 213 w 782"/>
                <a:gd name="T33" fmla="*/ 402 h 493"/>
                <a:gd name="T34" fmla="*/ 267 w 782"/>
                <a:gd name="T35" fmla="*/ 387 h 493"/>
                <a:gd name="T36" fmla="*/ 213 w 782"/>
                <a:gd name="T37" fmla="*/ 406 h 493"/>
                <a:gd name="T38" fmla="*/ 199 w 782"/>
                <a:gd name="T39" fmla="*/ 369 h 493"/>
                <a:gd name="T40" fmla="*/ 214 w 782"/>
                <a:gd name="T41" fmla="*/ 348 h 493"/>
                <a:gd name="T42" fmla="*/ 233 w 782"/>
                <a:gd name="T43" fmla="*/ 361 h 493"/>
                <a:gd name="T44" fmla="*/ 280 w 782"/>
                <a:gd name="T45" fmla="*/ 350 h 493"/>
                <a:gd name="T46" fmla="*/ 273 w 782"/>
                <a:gd name="T47" fmla="*/ 367 h 493"/>
                <a:gd name="T48" fmla="*/ 159 w 782"/>
                <a:gd name="T49" fmla="*/ 452 h 493"/>
                <a:gd name="T50" fmla="*/ 107 w 782"/>
                <a:gd name="T51" fmla="*/ 448 h 493"/>
                <a:gd name="T52" fmla="*/ 137 w 782"/>
                <a:gd name="T53" fmla="*/ 424 h 493"/>
                <a:gd name="T54" fmla="*/ 188 w 782"/>
                <a:gd name="T55" fmla="*/ 402 h 493"/>
                <a:gd name="T56" fmla="*/ 142 w 782"/>
                <a:gd name="T57" fmla="*/ 409 h 493"/>
                <a:gd name="T58" fmla="*/ 153 w 782"/>
                <a:gd name="T59" fmla="*/ 385 h 493"/>
                <a:gd name="T60" fmla="*/ 196 w 782"/>
                <a:gd name="T61" fmla="*/ 389 h 493"/>
                <a:gd name="T62" fmla="*/ 407 w 782"/>
                <a:gd name="T63" fmla="*/ 455 h 493"/>
                <a:gd name="T64" fmla="*/ 200 w 782"/>
                <a:gd name="T65" fmla="*/ 458 h 493"/>
                <a:gd name="T66" fmla="*/ 203 w 782"/>
                <a:gd name="T67" fmla="*/ 427 h 493"/>
                <a:gd name="T68" fmla="*/ 402 w 782"/>
                <a:gd name="T69" fmla="*/ 423 h 493"/>
                <a:gd name="T70" fmla="*/ 411 w 782"/>
                <a:gd name="T71" fmla="*/ 448 h 493"/>
                <a:gd name="T72" fmla="*/ 438 w 782"/>
                <a:gd name="T73" fmla="*/ 347 h 493"/>
                <a:gd name="T74" fmla="*/ 471 w 782"/>
                <a:gd name="T75" fmla="*/ 369 h 493"/>
                <a:gd name="T76" fmla="*/ 434 w 782"/>
                <a:gd name="T77" fmla="*/ 366 h 493"/>
                <a:gd name="T78" fmla="*/ 484 w 782"/>
                <a:gd name="T79" fmla="*/ 395 h 493"/>
                <a:gd name="T80" fmla="*/ 473 w 782"/>
                <a:gd name="T81" fmla="*/ 409 h 493"/>
                <a:gd name="T82" fmla="*/ 437 w 782"/>
                <a:gd name="T83" fmla="*/ 404 h 493"/>
                <a:gd name="T84" fmla="*/ 440 w 782"/>
                <a:gd name="T85" fmla="*/ 451 h 493"/>
                <a:gd name="T86" fmla="*/ 438 w 782"/>
                <a:gd name="T87" fmla="*/ 428 h 493"/>
                <a:gd name="T88" fmla="*/ 447 w 782"/>
                <a:gd name="T89" fmla="*/ 423 h 493"/>
                <a:gd name="T90" fmla="*/ 483 w 782"/>
                <a:gd name="T91" fmla="*/ 424 h 493"/>
                <a:gd name="T92" fmla="*/ 502 w 782"/>
                <a:gd name="T93" fmla="*/ 363 h 493"/>
                <a:gd name="T94" fmla="*/ 536 w 782"/>
                <a:gd name="T95" fmla="*/ 350 h 493"/>
                <a:gd name="T96" fmla="*/ 547 w 782"/>
                <a:gd name="T97" fmla="*/ 366 h 493"/>
                <a:gd name="T98" fmla="*/ 519 w 782"/>
                <a:gd name="T99" fmla="*/ 405 h 493"/>
                <a:gd name="T100" fmla="*/ 559 w 782"/>
                <a:gd name="T101" fmla="*/ 389 h 493"/>
                <a:gd name="T102" fmla="*/ 564 w 782"/>
                <a:gd name="T103" fmla="*/ 408 h 493"/>
                <a:gd name="T104" fmla="*/ 588 w 782"/>
                <a:gd name="T105" fmla="*/ 453 h 493"/>
                <a:gd name="T106" fmla="*/ 548 w 782"/>
                <a:gd name="T107" fmla="*/ 457 h 493"/>
                <a:gd name="T108" fmla="*/ 536 w 782"/>
                <a:gd name="T109" fmla="*/ 423 h 493"/>
                <a:gd name="T110" fmla="*/ 588 w 782"/>
                <a:gd name="T111" fmla="*/ 448 h 493"/>
                <a:gd name="T112" fmla="*/ 591 w 782"/>
                <a:gd name="T113" fmla="*/ 382 h 493"/>
                <a:gd name="T114" fmla="*/ 635 w 782"/>
                <a:gd name="T115" fmla="*/ 409 h 493"/>
                <a:gd name="T116" fmla="*/ 616 w 782"/>
                <a:gd name="T117" fmla="*/ 449 h 493"/>
                <a:gd name="T118" fmla="*/ 639 w 782"/>
                <a:gd name="T119" fmla="*/ 423 h 493"/>
                <a:gd name="T120" fmla="*/ 670 w 782"/>
                <a:gd name="T121" fmla="*/ 449 h 49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782" h="492">
                  <a:moveTo>
                    <a:pt x="111" y="206"/>
                  </a:moveTo>
                  <a:cubicBezTo>
                    <a:pt x="91" y="187"/>
                    <a:pt x="91" y="152"/>
                    <a:pt x="111" y="134"/>
                  </a:cubicBezTo>
                  <a:cubicBezTo>
                    <a:pt x="97" y="136"/>
                    <a:pt x="84" y="151"/>
                    <a:pt x="84" y="170"/>
                  </a:cubicBezTo>
                  <a:cubicBezTo>
                    <a:pt x="84" y="188"/>
                    <a:pt x="97" y="203"/>
                    <a:pt x="111" y="206"/>
                  </a:cubicBezTo>
                  <a:close/>
                  <a:moveTo>
                    <a:pt x="698" y="170"/>
                  </a:moveTo>
                  <a:cubicBezTo>
                    <a:pt x="698" y="151"/>
                    <a:pt x="685" y="136"/>
                    <a:pt x="671" y="134"/>
                  </a:cubicBezTo>
                  <a:cubicBezTo>
                    <a:pt x="691" y="152"/>
                    <a:pt x="691" y="187"/>
                    <a:pt x="671" y="206"/>
                  </a:cubicBezTo>
                  <a:cubicBezTo>
                    <a:pt x="685" y="203"/>
                    <a:pt x="698" y="188"/>
                    <a:pt x="698" y="170"/>
                  </a:cubicBezTo>
                  <a:close/>
                  <a:moveTo>
                    <a:pt x="696" y="232"/>
                  </a:moveTo>
                  <a:cubicBezTo>
                    <a:pt x="716" y="224"/>
                    <a:pt x="737" y="200"/>
                    <a:pt x="737" y="170"/>
                  </a:cubicBezTo>
                  <a:cubicBezTo>
                    <a:pt x="737" y="139"/>
                    <a:pt x="716" y="115"/>
                    <a:pt x="696" y="108"/>
                  </a:cubicBezTo>
                  <a:cubicBezTo>
                    <a:pt x="712" y="124"/>
                    <a:pt x="723" y="147"/>
                    <a:pt x="723" y="170"/>
                  </a:cubicBezTo>
                  <a:cubicBezTo>
                    <a:pt x="723" y="193"/>
                    <a:pt x="712" y="215"/>
                    <a:pt x="696" y="232"/>
                  </a:cubicBezTo>
                  <a:close/>
                  <a:moveTo>
                    <a:pt x="87" y="232"/>
                  </a:moveTo>
                  <a:cubicBezTo>
                    <a:pt x="70" y="215"/>
                    <a:pt x="59" y="193"/>
                    <a:pt x="59" y="170"/>
                  </a:cubicBezTo>
                  <a:cubicBezTo>
                    <a:pt x="59" y="147"/>
                    <a:pt x="70" y="124"/>
                    <a:pt x="87" y="108"/>
                  </a:cubicBezTo>
                  <a:cubicBezTo>
                    <a:pt x="66" y="115"/>
                    <a:pt x="45" y="139"/>
                    <a:pt x="46" y="170"/>
                  </a:cubicBezTo>
                  <a:cubicBezTo>
                    <a:pt x="45" y="200"/>
                    <a:pt x="66" y="224"/>
                    <a:pt x="87" y="232"/>
                  </a:cubicBezTo>
                  <a:close/>
                  <a:moveTo>
                    <a:pt x="714" y="448"/>
                  </a:moveTo>
                  <a:cubicBezTo>
                    <a:pt x="706" y="438"/>
                    <a:pt x="697" y="428"/>
                    <a:pt x="689" y="419"/>
                  </a:cubicBezTo>
                  <a:cubicBezTo>
                    <a:pt x="671" y="397"/>
                    <a:pt x="653" y="376"/>
                    <a:pt x="635" y="355"/>
                  </a:cubicBezTo>
                  <a:cubicBezTo>
                    <a:pt x="634" y="354"/>
                    <a:pt x="633" y="353"/>
                    <a:pt x="632" y="352"/>
                  </a:cubicBezTo>
                  <a:cubicBezTo>
                    <a:pt x="629" y="347"/>
                    <a:pt x="623" y="345"/>
                    <a:pt x="617" y="343"/>
                  </a:cubicBezTo>
                  <a:cubicBezTo>
                    <a:pt x="612" y="341"/>
                    <a:pt x="606" y="339"/>
                    <a:pt x="599" y="339"/>
                  </a:cubicBezTo>
                  <a:cubicBezTo>
                    <a:pt x="621" y="333"/>
                    <a:pt x="637" y="314"/>
                    <a:pt x="637" y="291"/>
                  </a:cubicBezTo>
                  <a:cubicBezTo>
                    <a:pt x="637" y="50"/>
                    <a:pt x="637" y="50"/>
                    <a:pt x="637" y="50"/>
                  </a:cubicBezTo>
                  <a:cubicBezTo>
                    <a:pt x="637" y="22"/>
                    <a:pt x="614" y="0"/>
                    <a:pt x="587" y="0"/>
                  </a:cubicBezTo>
                  <a:cubicBezTo>
                    <a:pt x="195" y="0"/>
                    <a:pt x="195" y="0"/>
                    <a:pt x="195" y="0"/>
                  </a:cubicBezTo>
                  <a:cubicBezTo>
                    <a:pt x="168" y="0"/>
                    <a:pt x="145" y="22"/>
                    <a:pt x="145" y="50"/>
                  </a:cubicBezTo>
                  <a:cubicBezTo>
                    <a:pt x="145" y="291"/>
                    <a:pt x="145" y="291"/>
                    <a:pt x="145" y="291"/>
                  </a:cubicBezTo>
                  <a:cubicBezTo>
                    <a:pt x="145" y="314"/>
                    <a:pt x="161" y="334"/>
                    <a:pt x="183" y="339"/>
                  </a:cubicBezTo>
                  <a:cubicBezTo>
                    <a:pt x="171" y="340"/>
                    <a:pt x="157" y="344"/>
                    <a:pt x="149" y="354"/>
                  </a:cubicBezTo>
                  <a:cubicBezTo>
                    <a:pt x="143" y="361"/>
                    <a:pt x="136" y="369"/>
                    <a:pt x="130" y="377"/>
                  </a:cubicBezTo>
                  <a:cubicBezTo>
                    <a:pt x="111" y="399"/>
                    <a:pt x="91" y="422"/>
                    <a:pt x="72" y="446"/>
                  </a:cubicBezTo>
                  <a:cubicBezTo>
                    <a:pt x="67" y="451"/>
                    <a:pt x="58" y="459"/>
                    <a:pt x="58" y="467"/>
                  </a:cubicBezTo>
                  <a:cubicBezTo>
                    <a:pt x="58" y="489"/>
                    <a:pt x="58" y="478"/>
                    <a:pt x="58" y="478"/>
                  </a:cubicBezTo>
                  <a:cubicBezTo>
                    <a:pt x="58" y="481"/>
                    <a:pt x="59" y="483"/>
                    <a:pt x="60" y="485"/>
                  </a:cubicBezTo>
                  <a:cubicBezTo>
                    <a:pt x="65" y="492"/>
                    <a:pt x="75" y="493"/>
                    <a:pt x="83" y="493"/>
                  </a:cubicBezTo>
                  <a:cubicBezTo>
                    <a:pt x="94" y="493"/>
                    <a:pt x="667" y="493"/>
                    <a:pt x="684" y="493"/>
                  </a:cubicBezTo>
                  <a:cubicBezTo>
                    <a:pt x="693" y="493"/>
                    <a:pt x="702" y="492"/>
                    <a:pt x="711" y="490"/>
                  </a:cubicBezTo>
                  <a:cubicBezTo>
                    <a:pt x="716" y="489"/>
                    <a:pt x="723" y="486"/>
                    <a:pt x="724" y="479"/>
                  </a:cubicBezTo>
                  <a:cubicBezTo>
                    <a:pt x="724" y="456"/>
                    <a:pt x="724" y="467"/>
                    <a:pt x="724" y="467"/>
                  </a:cubicBezTo>
                  <a:cubicBezTo>
                    <a:pt x="725" y="462"/>
                    <a:pt x="722" y="457"/>
                    <a:pt x="718" y="453"/>
                  </a:cubicBezTo>
                  <a:cubicBezTo>
                    <a:pt x="717" y="451"/>
                    <a:pt x="715" y="449"/>
                    <a:pt x="714" y="448"/>
                  </a:cubicBezTo>
                  <a:close/>
                  <a:moveTo>
                    <a:pt x="164" y="299"/>
                  </a:moveTo>
                  <a:cubicBezTo>
                    <a:pt x="164" y="64"/>
                    <a:pt x="164" y="53"/>
                    <a:pt x="164" y="53"/>
                  </a:cubicBezTo>
                  <a:cubicBezTo>
                    <a:pt x="164" y="39"/>
                    <a:pt x="175" y="16"/>
                    <a:pt x="189" y="16"/>
                  </a:cubicBezTo>
                  <a:cubicBezTo>
                    <a:pt x="570" y="16"/>
                    <a:pt x="593" y="16"/>
                    <a:pt x="593" y="16"/>
                  </a:cubicBezTo>
                  <a:cubicBezTo>
                    <a:pt x="607" y="16"/>
                    <a:pt x="618" y="39"/>
                    <a:pt x="618" y="53"/>
                  </a:cubicBezTo>
                  <a:cubicBezTo>
                    <a:pt x="618" y="268"/>
                    <a:pt x="618" y="299"/>
                    <a:pt x="618" y="299"/>
                  </a:cubicBezTo>
                  <a:cubicBezTo>
                    <a:pt x="618" y="313"/>
                    <a:pt x="607" y="325"/>
                    <a:pt x="593" y="325"/>
                  </a:cubicBezTo>
                  <a:cubicBezTo>
                    <a:pt x="212" y="325"/>
                    <a:pt x="189" y="325"/>
                    <a:pt x="189" y="325"/>
                  </a:cubicBezTo>
                  <a:cubicBezTo>
                    <a:pt x="175" y="325"/>
                    <a:pt x="164" y="302"/>
                    <a:pt x="164" y="287"/>
                  </a:cubicBezTo>
                  <a:lnTo>
                    <a:pt x="164" y="299"/>
                  </a:lnTo>
                  <a:close/>
                  <a:moveTo>
                    <a:pt x="613" y="367"/>
                  </a:moveTo>
                  <a:cubicBezTo>
                    <a:pt x="613" y="367"/>
                    <a:pt x="613" y="368"/>
                    <a:pt x="612" y="369"/>
                  </a:cubicBezTo>
                  <a:cubicBezTo>
                    <a:pt x="612" y="369"/>
                    <a:pt x="612" y="369"/>
                    <a:pt x="612" y="369"/>
                  </a:cubicBezTo>
                  <a:cubicBezTo>
                    <a:pt x="612" y="369"/>
                    <a:pt x="612" y="369"/>
                    <a:pt x="612" y="369"/>
                  </a:cubicBezTo>
                  <a:cubicBezTo>
                    <a:pt x="612" y="369"/>
                    <a:pt x="612" y="369"/>
                    <a:pt x="612" y="369"/>
                  </a:cubicBezTo>
                  <a:cubicBezTo>
                    <a:pt x="612" y="369"/>
                    <a:pt x="612" y="369"/>
                    <a:pt x="611" y="369"/>
                  </a:cubicBezTo>
                  <a:cubicBezTo>
                    <a:pt x="611" y="369"/>
                    <a:pt x="611" y="369"/>
                    <a:pt x="611" y="369"/>
                  </a:cubicBezTo>
                  <a:cubicBezTo>
                    <a:pt x="611" y="369"/>
                    <a:pt x="611" y="369"/>
                    <a:pt x="610" y="369"/>
                  </a:cubicBezTo>
                  <a:cubicBezTo>
                    <a:pt x="608" y="371"/>
                    <a:pt x="604" y="371"/>
                    <a:pt x="600" y="371"/>
                  </a:cubicBezTo>
                  <a:cubicBezTo>
                    <a:pt x="584" y="371"/>
                    <a:pt x="584" y="371"/>
                    <a:pt x="584" y="371"/>
                  </a:cubicBezTo>
                  <a:cubicBezTo>
                    <a:pt x="580" y="371"/>
                    <a:pt x="577" y="370"/>
                    <a:pt x="574" y="369"/>
                  </a:cubicBezTo>
                  <a:cubicBezTo>
                    <a:pt x="573" y="368"/>
                    <a:pt x="572" y="367"/>
                    <a:pt x="571" y="367"/>
                  </a:cubicBezTo>
                  <a:cubicBezTo>
                    <a:pt x="570" y="366"/>
                    <a:pt x="569" y="365"/>
                    <a:pt x="569" y="365"/>
                  </a:cubicBezTo>
                  <a:cubicBezTo>
                    <a:pt x="568" y="363"/>
                    <a:pt x="568" y="363"/>
                    <a:pt x="568" y="363"/>
                  </a:cubicBezTo>
                  <a:cubicBezTo>
                    <a:pt x="566" y="360"/>
                    <a:pt x="564" y="357"/>
                    <a:pt x="563" y="354"/>
                  </a:cubicBezTo>
                  <a:cubicBezTo>
                    <a:pt x="561" y="351"/>
                    <a:pt x="563" y="350"/>
                    <a:pt x="565" y="349"/>
                  </a:cubicBezTo>
                  <a:cubicBezTo>
                    <a:pt x="565" y="349"/>
                    <a:pt x="566" y="349"/>
                    <a:pt x="566" y="349"/>
                  </a:cubicBezTo>
                  <a:cubicBezTo>
                    <a:pt x="567" y="348"/>
                    <a:pt x="569" y="348"/>
                    <a:pt x="570" y="348"/>
                  </a:cubicBezTo>
                  <a:cubicBezTo>
                    <a:pt x="573" y="348"/>
                    <a:pt x="573" y="348"/>
                    <a:pt x="573" y="348"/>
                  </a:cubicBezTo>
                  <a:cubicBezTo>
                    <a:pt x="573" y="348"/>
                    <a:pt x="573" y="348"/>
                    <a:pt x="573" y="348"/>
                  </a:cubicBezTo>
                  <a:cubicBezTo>
                    <a:pt x="577" y="348"/>
                    <a:pt x="581" y="348"/>
                    <a:pt x="586" y="348"/>
                  </a:cubicBezTo>
                  <a:cubicBezTo>
                    <a:pt x="586" y="348"/>
                    <a:pt x="586" y="348"/>
                    <a:pt x="586" y="348"/>
                  </a:cubicBezTo>
                  <a:cubicBezTo>
                    <a:pt x="590" y="348"/>
                    <a:pt x="590" y="348"/>
                    <a:pt x="590" y="348"/>
                  </a:cubicBezTo>
                  <a:cubicBezTo>
                    <a:pt x="592" y="348"/>
                    <a:pt x="594" y="348"/>
                    <a:pt x="595" y="348"/>
                  </a:cubicBezTo>
                  <a:cubicBezTo>
                    <a:pt x="596" y="349"/>
                    <a:pt x="597" y="349"/>
                    <a:pt x="598" y="349"/>
                  </a:cubicBezTo>
                  <a:cubicBezTo>
                    <a:pt x="598" y="349"/>
                    <a:pt x="598" y="349"/>
                    <a:pt x="598" y="349"/>
                  </a:cubicBezTo>
                  <a:cubicBezTo>
                    <a:pt x="598" y="350"/>
                    <a:pt x="598" y="350"/>
                    <a:pt x="599" y="350"/>
                  </a:cubicBezTo>
                  <a:cubicBezTo>
                    <a:pt x="599" y="350"/>
                    <a:pt x="599" y="350"/>
                    <a:pt x="599" y="350"/>
                  </a:cubicBezTo>
                  <a:cubicBezTo>
                    <a:pt x="600" y="350"/>
                    <a:pt x="602" y="351"/>
                    <a:pt x="603" y="351"/>
                  </a:cubicBezTo>
                  <a:cubicBezTo>
                    <a:pt x="604" y="352"/>
                    <a:pt x="604" y="353"/>
                    <a:pt x="605" y="354"/>
                  </a:cubicBezTo>
                  <a:cubicBezTo>
                    <a:pt x="608" y="359"/>
                    <a:pt x="608" y="359"/>
                    <a:pt x="608" y="359"/>
                  </a:cubicBezTo>
                  <a:cubicBezTo>
                    <a:pt x="609" y="360"/>
                    <a:pt x="611" y="362"/>
                    <a:pt x="612" y="364"/>
                  </a:cubicBezTo>
                  <a:cubicBezTo>
                    <a:pt x="612" y="364"/>
                    <a:pt x="612" y="364"/>
                    <a:pt x="612" y="364"/>
                  </a:cubicBezTo>
                  <a:cubicBezTo>
                    <a:pt x="613" y="365"/>
                    <a:pt x="613" y="366"/>
                    <a:pt x="613" y="367"/>
                  </a:cubicBezTo>
                  <a:close/>
                  <a:moveTo>
                    <a:pt x="410" y="363"/>
                  </a:moveTo>
                  <a:cubicBezTo>
                    <a:pt x="410" y="364"/>
                    <a:pt x="410" y="364"/>
                    <a:pt x="410" y="365"/>
                  </a:cubicBezTo>
                  <a:cubicBezTo>
                    <a:pt x="406" y="371"/>
                    <a:pt x="392" y="369"/>
                    <a:pt x="386" y="369"/>
                  </a:cubicBezTo>
                  <a:cubicBezTo>
                    <a:pt x="383" y="369"/>
                    <a:pt x="380" y="369"/>
                    <a:pt x="377" y="369"/>
                  </a:cubicBezTo>
                  <a:cubicBezTo>
                    <a:pt x="374" y="369"/>
                    <a:pt x="370" y="369"/>
                    <a:pt x="367" y="367"/>
                  </a:cubicBezTo>
                  <a:cubicBezTo>
                    <a:pt x="367" y="367"/>
                    <a:pt x="367" y="367"/>
                    <a:pt x="367" y="367"/>
                  </a:cubicBezTo>
                  <a:cubicBezTo>
                    <a:pt x="367" y="366"/>
                    <a:pt x="367" y="366"/>
                    <a:pt x="367" y="366"/>
                  </a:cubicBezTo>
                  <a:cubicBezTo>
                    <a:pt x="366" y="366"/>
                    <a:pt x="366" y="366"/>
                    <a:pt x="366" y="366"/>
                  </a:cubicBezTo>
                  <a:cubicBezTo>
                    <a:pt x="366" y="366"/>
                    <a:pt x="366" y="366"/>
                    <a:pt x="366" y="366"/>
                  </a:cubicBezTo>
                  <a:cubicBezTo>
                    <a:pt x="366" y="366"/>
                    <a:pt x="366" y="366"/>
                    <a:pt x="366" y="366"/>
                  </a:cubicBezTo>
                  <a:cubicBezTo>
                    <a:pt x="366" y="365"/>
                    <a:pt x="366" y="365"/>
                    <a:pt x="366" y="365"/>
                  </a:cubicBezTo>
                  <a:cubicBezTo>
                    <a:pt x="366" y="364"/>
                    <a:pt x="366" y="364"/>
                    <a:pt x="366" y="363"/>
                  </a:cubicBezTo>
                  <a:cubicBezTo>
                    <a:pt x="366" y="363"/>
                    <a:pt x="366" y="363"/>
                    <a:pt x="366" y="363"/>
                  </a:cubicBezTo>
                  <a:cubicBezTo>
                    <a:pt x="366" y="362"/>
                    <a:pt x="366" y="361"/>
                    <a:pt x="366" y="361"/>
                  </a:cubicBezTo>
                  <a:cubicBezTo>
                    <a:pt x="366" y="360"/>
                    <a:pt x="366" y="360"/>
                    <a:pt x="366" y="360"/>
                  </a:cubicBezTo>
                  <a:cubicBezTo>
                    <a:pt x="366" y="358"/>
                    <a:pt x="366" y="355"/>
                    <a:pt x="367" y="353"/>
                  </a:cubicBezTo>
                  <a:cubicBezTo>
                    <a:pt x="367" y="352"/>
                    <a:pt x="367" y="352"/>
                    <a:pt x="367" y="352"/>
                  </a:cubicBezTo>
                  <a:cubicBezTo>
                    <a:pt x="367" y="352"/>
                    <a:pt x="367" y="351"/>
                    <a:pt x="368" y="350"/>
                  </a:cubicBezTo>
                  <a:cubicBezTo>
                    <a:pt x="369" y="350"/>
                    <a:pt x="369" y="349"/>
                    <a:pt x="370" y="349"/>
                  </a:cubicBezTo>
                  <a:cubicBezTo>
                    <a:pt x="370" y="349"/>
                    <a:pt x="370" y="349"/>
                    <a:pt x="370" y="349"/>
                  </a:cubicBezTo>
                  <a:cubicBezTo>
                    <a:pt x="370" y="349"/>
                    <a:pt x="370" y="348"/>
                    <a:pt x="370" y="348"/>
                  </a:cubicBezTo>
                  <a:cubicBezTo>
                    <a:pt x="370" y="348"/>
                    <a:pt x="371" y="348"/>
                    <a:pt x="371" y="348"/>
                  </a:cubicBezTo>
                  <a:cubicBezTo>
                    <a:pt x="371" y="348"/>
                    <a:pt x="371" y="348"/>
                    <a:pt x="371" y="348"/>
                  </a:cubicBezTo>
                  <a:cubicBezTo>
                    <a:pt x="371" y="348"/>
                    <a:pt x="372" y="348"/>
                    <a:pt x="372" y="348"/>
                  </a:cubicBezTo>
                  <a:cubicBezTo>
                    <a:pt x="372" y="348"/>
                    <a:pt x="372" y="348"/>
                    <a:pt x="373" y="348"/>
                  </a:cubicBezTo>
                  <a:cubicBezTo>
                    <a:pt x="373" y="347"/>
                    <a:pt x="373" y="347"/>
                    <a:pt x="374" y="347"/>
                  </a:cubicBezTo>
                  <a:cubicBezTo>
                    <a:pt x="374" y="347"/>
                    <a:pt x="374" y="347"/>
                    <a:pt x="374" y="347"/>
                  </a:cubicBezTo>
                  <a:cubicBezTo>
                    <a:pt x="374" y="347"/>
                    <a:pt x="374" y="347"/>
                    <a:pt x="374" y="347"/>
                  </a:cubicBezTo>
                  <a:cubicBezTo>
                    <a:pt x="375" y="347"/>
                    <a:pt x="375" y="347"/>
                    <a:pt x="375" y="347"/>
                  </a:cubicBezTo>
                  <a:cubicBezTo>
                    <a:pt x="376" y="347"/>
                    <a:pt x="377" y="347"/>
                    <a:pt x="378" y="347"/>
                  </a:cubicBezTo>
                  <a:cubicBezTo>
                    <a:pt x="379" y="347"/>
                    <a:pt x="379" y="347"/>
                    <a:pt x="379" y="347"/>
                  </a:cubicBezTo>
                  <a:cubicBezTo>
                    <a:pt x="380" y="347"/>
                    <a:pt x="382" y="347"/>
                    <a:pt x="383" y="347"/>
                  </a:cubicBezTo>
                  <a:cubicBezTo>
                    <a:pt x="399" y="347"/>
                    <a:pt x="399" y="347"/>
                    <a:pt x="399" y="347"/>
                  </a:cubicBezTo>
                  <a:cubicBezTo>
                    <a:pt x="399" y="347"/>
                    <a:pt x="399" y="347"/>
                    <a:pt x="400" y="347"/>
                  </a:cubicBezTo>
                  <a:cubicBezTo>
                    <a:pt x="400" y="347"/>
                    <a:pt x="400" y="347"/>
                    <a:pt x="400" y="347"/>
                  </a:cubicBezTo>
                  <a:cubicBezTo>
                    <a:pt x="401" y="347"/>
                    <a:pt x="401" y="347"/>
                    <a:pt x="402" y="347"/>
                  </a:cubicBezTo>
                  <a:cubicBezTo>
                    <a:pt x="405" y="347"/>
                    <a:pt x="408" y="348"/>
                    <a:pt x="409" y="351"/>
                  </a:cubicBezTo>
                  <a:cubicBezTo>
                    <a:pt x="410" y="351"/>
                    <a:pt x="410" y="351"/>
                    <a:pt x="410" y="351"/>
                  </a:cubicBezTo>
                  <a:cubicBezTo>
                    <a:pt x="410" y="351"/>
                    <a:pt x="410" y="351"/>
                    <a:pt x="410" y="351"/>
                  </a:cubicBezTo>
                  <a:cubicBezTo>
                    <a:pt x="411" y="355"/>
                    <a:pt x="410" y="359"/>
                    <a:pt x="410" y="362"/>
                  </a:cubicBezTo>
                  <a:cubicBezTo>
                    <a:pt x="410" y="363"/>
                    <a:pt x="410" y="363"/>
                    <a:pt x="410" y="363"/>
                  </a:cubicBezTo>
                  <a:cubicBezTo>
                    <a:pt x="410" y="363"/>
                    <a:pt x="410" y="363"/>
                    <a:pt x="410" y="363"/>
                  </a:cubicBezTo>
                  <a:close/>
                  <a:moveTo>
                    <a:pt x="387" y="381"/>
                  </a:moveTo>
                  <a:cubicBezTo>
                    <a:pt x="393" y="381"/>
                    <a:pt x="407" y="380"/>
                    <a:pt x="410" y="386"/>
                  </a:cubicBezTo>
                  <a:cubicBezTo>
                    <a:pt x="410" y="387"/>
                    <a:pt x="411" y="387"/>
                    <a:pt x="411" y="388"/>
                  </a:cubicBezTo>
                  <a:cubicBezTo>
                    <a:pt x="411" y="395"/>
                    <a:pt x="411" y="395"/>
                    <a:pt x="411" y="395"/>
                  </a:cubicBezTo>
                  <a:cubicBezTo>
                    <a:pt x="411" y="397"/>
                    <a:pt x="411" y="399"/>
                    <a:pt x="411" y="401"/>
                  </a:cubicBezTo>
                  <a:cubicBezTo>
                    <a:pt x="411" y="401"/>
                    <a:pt x="411" y="401"/>
                    <a:pt x="411" y="401"/>
                  </a:cubicBezTo>
                  <a:cubicBezTo>
                    <a:pt x="411" y="402"/>
                    <a:pt x="411" y="402"/>
                    <a:pt x="411" y="402"/>
                  </a:cubicBezTo>
                  <a:cubicBezTo>
                    <a:pt x="411" y="402"/>
                    <a:pt x="410" y="404"/>
                    <a:pt x="410" y="404"/>
                  </a:cubicBezTo>
                  <a:cubicBezTo>
                    <a:pt x="409" y="405"/>
                    <a:pt x="409" y="405"/>
                    <a:pt x="409" y="405"/>
                  </a:cubicBezTo>
                  <a:cubicBezTo>
                    <a:pt x="409" y="405"/>
                    <a:pt x="409" y="405"/>
                    <a:pt x="409" y="406"/>
                  </a:cubicBezTo>
                  <a:cubicBezTo>
                    <a:pt x="409" y="406"/>
                    <a:pt x="409" y="406"/>
                    <a:pt x="409" y="406"/>
                  </a:cubicBezTo>
                  <a:cubicBezTo>
                    <a:pt x="407" y="407"/>
                    <a:pt x="405" y="408"/>
                    <a:pt x="403" y="409"/>
                  </a:cubicBezTo>
                  <a:cubicBezTo>
                    <a:pt x="403" y="409"/>
                    <a:pt x="403" y="409"/>
                    <a:pt x="403" y="409"/>
                  </a:cubicBezTo>
                  <a:cubicBezTo>
                    <a:pt x="403" y="409"/>
                    <a:pt x="403" y="409"/>
                    <a:pt x="403" y="409"/>
                  </a:cubicBezTo>
                  <a:cubicBezTo>
                    <a:pt x="402" y="409"/>
                    <a:pt x="401" y="409"/>
                    <a:pt x="401" y="409"/>
                  </a:cubicBezTo>
                  <a:cubicBezTo>
                    <a:pt x="400" y="409"/>
                    <a:pt x="400" y="409"/>
                    <a:pt x="400" y="409"/>
                  </a:cubicBezTo>
                  <a:cubicBezTo>
                    <a:pt x="399" y="409"/>
                    <a:pt x="398" y="409"/>
                    <a:pt x="398" y="409"/>
                  </a:cubicBezTo>
                  <a:cubicBezTo>
                    <a:pt x="398" y="409"/>
                    <a:pt x="398" y="409"/>
                    <a:pt x="398" y="409"/>
                  </a:cubicBezTo>
                  <a:cubicBezTo>
                    <a:pt x="373" y="409"/>
                    <a:pt x="373" y="409"/>
                    <a:pt x="373" y="409"/>
                  </a:cubicBezTo>
                  <a:cubicBezTo>
                    <a:pt x="371" y="409"/>
                    <a:pt x="367" y="409"/>
                    <a:pt x="364" y="407"/>
                  </a:cubicBezTo>
                  <a:cubicBezTo>
                    <a:pt x="364" y="407"/>
                    <a:pt x="364" y="407"/>
                    <a:pt x="364" y="407"/>
                  </a:cubicBezTo>
                  <a:cubicBezTo>
                    <a:pt x="364" y="407"/>
                    <a:pt x="364" y="407"/>
                    <a:pt x="364" y="407"/>
                  </a:cubicBezTo>
                  <a:cubicBezTo>
                    <a:pt x="364" y="407"/>
                    <a:pt x="364" y="406"/>
                    <a:pt x="363" y="406"/>
                  </a:cubicBezTo>
                  <a:cubicBezTo>
                    <a:pt x="363" y="406"/>
                    <a:pt x="362" y="405"/>
                    <a:pt x="362" y="405"/>
                  </a:cubicBezTo>
                  <a:cubicBezTo>
                    <a:pt x="362" y="405"/>
                    <a:pt x="362" y="405"/>
                    <a:pt x="362" y="404"/>
                  </a:cubicBezTo>
                  <a:cubicBezTo>
                    <a:pt x="362" y="404"/>
                    <a:pt x="361" y="403"/>
                    <a:pt x="361" y="402"/>
                  </a:cubicBezTo>
                  <a:cubicBezTo>
                    <a:pt x="362" y="400"/>
                    <a:pt x="362" y="400"/>
                    <a:pt x="362" y="400"/>
                  </a:cubicBezTo>
                  <a:cubicBezTo>
                    <a:pt x="362" y="400"/>
                    <a:pt x="362" y="400"/>
                    <a:pt x="362" y="400"/>
                  </a:cubicBezTo>
                  <a:cubicBezTo>
                    <a:pt x="362" y="396"/>
                    <a:pt x="362" y="392"/>
                    <a:pt x="363" y="388"/>
                  </a:cubicBezTo>
                  <a:cubicBezTo>
                    <a:pt x="363" y="388"/>
                    <a:pt x="363" y="388"/>
                    <a:pt x="363" y="388"/>
                  </a:cubicBezTo>
                  <a:cubicBezTo>
                    <a:pt x="363" y="388"/>
                    <a:pt x="363" y="388"/>
                    <a:pt x="363" y="388"/>
                  </a:cubicBezTo>
                  <a:cubicBezTo>
                    <a:pt x="364" y="379"/>
                    <a:pt x="381" y="381"/>
                    <a:pt x="387" y="381"/>
                  </a:cubicBezTo>
                  <a:close/>
                  <a:moveTo>
                    <a:pt x="289" y="407"/>
                  </a:moveTo>
                  <a:cubicBezTo>
                    <a:pt x="289" y="407"/>
                    <a:pt x="289" y="407"/>
                    <a:pt x="288" y="406"/>
                  </a:cubicBezTo>
                  <a:cubicBezTo>
                    <a:pt x="288" y="406"/>
                    <a:pt x="288" y="405"/>
                    <a:pt x="287" y="405"/>
                  </a:cubicBezTo>
                  <a:cubicBezTo>
                    <a:pt x="287" y="405"/>
                    <a:pt x="287" y="405"/>
                    <a:pt x="287" y="405"/>
                  </a:cubicBezTo>
                  <a:cubicBezTo>
                    <a:pt x="287" y="404"/>
                    <a:pt x="287" y="403"/>
                    <a:pt x="287" y="402"/>
                  </a:cubicBezTo>
                  <a:cubicBezTo>
                    <a:pt x="288" y="400"/>
                    <a:pt x="288" y="400"/>
                    <a:pt x="288" y="400"/>
                  </a:cubicBezTo>
                  <a:cubicBezTo>
                    <a:pt x="288" y="400"/>
                    <a:pt x="288" y="400"/>
                    <a:pt x="288" y="400"/>
                  </a:cubicBezTo>
                  <a:cubicBezTo>
                    <a:pt x="288" y="400"/>
                    <a:pt x="288" y="399"/>
                    <a:pt x="288" y="399"/>
                  </a:cubicBezTo>
                  <a:cubicBezTo>
                    <a:pt x="291" y="388"/>
                    <a:pt x="291" y="388"/>
                    <a:pt x="291" y="388"/>
                  </a:cubicBezTo>
                  <a:cubicBezTo>
                    <a:pt x="291" y="388"/>
                    <a:pt x="291" y="388"/>
                    <a:pt x="292" y="388"/>
                  </a:cubicBezTo>
                  <a:cubicBezTo>
                    <a:pt x="295" y="380"/>
                    <a:pt x="310" y="381"/>
                    <a:pt x="317" y="381"/>
                  </a:cubicBezTo>
                  <a:cubicBezTo>
                    <a:pt x="320" y="381"/>
                    <a:pt x="325" y="381"/>
                    <a:pt x="330" y="381"/>
                  </a:cubicBezTo>
                  <a:cubicBezTo>
                    <a:pt x="331" y="382"/>
                    <a:pt x="332" y="382"/>
                    <a:pt x="333" y="382"/>
                  </a:cubicBezTo>
                  <a:cubicBezTo>
                    <a:pt x="333" y="382"/>
                    <a:pt x="333" y="382"/>
                    <a:pt x="333" y="382"/>
                  </a:cubicBezTo>
                  <a:cubicBezTo>
                    <a:pt x="335" y="383"/>
                    <a:pt x="337" y="384"/>
                    <a:pt x="338" y="385"/>
                  </a:cubicBezTo>
                  <a:cubicBezTo>
                    <a:pt x="338" y="385"/>
                    <a:pt x="338" y="385"/>
                    <a:pt x="338" y="385"/>
                  </a:cubicBezTo>
                  <a:cubicBezTo>
                    <a:pt x="338" y="386"/>
                    <a:pt x="338" y="386"/>
                    <a:pt x="338" y="386"/>
                  </a:cubicBezTo>
                  <a:cubicBezTo>
                    <a:pt x="338" y="386"/>
                    <a:pt x="338" y="386"/>
                    <a:pt x="338" y="386"/>
                  </a:cubicBezTo>
                  <a:cubicBezTo>
                    <a:pt x="339" y="387"/>
                    <a:pt x="339" y="388"/>
                    <a:pt x="339" y="388"/>
                  </a:cubicBezTo>
                  <a:cubicBezTo>
                    <a:pt x="339" y="389"/>
                    <a:pt x="339" y="389"/>
                    <a:pt x="339" y="389"/>
                  </a:cubicBezTo>
                  <a:cubicBezTo>
                    <a:pt x="339" y="389"/>
                    <a:pt x="339" y="389"/>
                    <a:pt x="339" y="389"/>
                  </a:cubicBezTo>
                  <a:cubicBezTo>
                    <a:pt x="338" y="391"/>
                    <a:pt x="338" y="393"/>
                    <a:pt x="338" y="395"/>
                  </a:cubicBezTo>
                  <a:cubicBezTo>
                    <a:pt x="336" y="402"/>
                    <a:pt x="336" y="402"/>
                    <a:pt x="336" y="402"/>
                  </a:cubicBezTo>
                  <a:cubicBezTo>
                    <a:pt x="336" y="403"/>
                    <a:pt x="336" y="404"/>
                    <a:pt x="335" y="404"/>
                  </a:cubicBezTo>
                  <a:cubicBezTo>
                    <a:pt x="335" y="405"/>
                    <a:pt x="335" y="405"/>
                    <a:pt x="335" y="405"/>
                  </a:cubicBezTo>
                  <a:cubicBezTo>
                    <a:pt x="335" y="405"/>
                    <a:pt x="334" y="405"/>
                    <a:pt x="334" y="405"/>
                  </a:cubicBezTo>
                  <a:cubicBezTo>
                    <a:pt x="334" y="405"/>
                    <a:pt x="334" y="406"/>
                    <a:pt x="334" y="406"/>
                  </a:cubicBezTo>
                  <a:cubicBezTo>
                    <a:pt x="332" y="407"/>
                    <a:pt x="329" y="408"/>
                    <a:pt x="327" y="409"/>
                  </a:cubicBezTo>
                  <a:cubicBezTo>
                    <a:pt x="327" y="409"/>
                    <a:pt x="327" y="409"/>
                    <a:pt x="327" y="409"/>
                  </a:cubicBezTo>
                  <a:cubicBezTo>
                    <a:pt x="327" y="409"/>
                    <a:pt x="327" y="409"/>
                    <a:pt x="327" y="409"/>
                  </a:cubicBezTo>
                  <a:cubicBezTo>
                    <a:pt x="327" y="409"/>
                    <a:pt x="326" y="409"/>
                    <a:pt x="325" y="409"/>
                  </a:cubicBezTo>
                  <a:cubicBezTo>
                    <a:pt x="325" y="409"/>
                    <a:pt x="325" y="409"/>
                    <a:pt x="324" y="409"/>
                  </a:cubicBezTo>
                  <a:cubicBezTo>
                    <a:pt x="324" y="409"/>
                    <a:pt x="323" y="409"/>
                    <a:pt x="322" y="409"/>
                  </a:cubicBezTo>
                  <a:cubicBezTo>
                    <a:pt x="322" y="409"/>
                    <a:pt x="322" y="409"/>
                    <a:pt x="322" y="409"/>
                  </a:cubicBezTo>
                  <a:cubicBezTo>
                    <a:pt x="298" y="409"/>
                    <a:pt x="298" y="409"/>
                    <a:pt x="298" y="409"/>
                  </a:cubicBezTo>
                  <a:cubicBezTo>
                    <a:pt x="295" y="409"/>
                    <a:pt x="292" y="409"/>
                    <a:pt x="289" y="407"/>
                  </a:cubicBezTo>
                  <a:cubicBezTo>
                    <a:pt x="289" y="407"/>
                    <a:pt x="289" y="407"/>
                    <a:pt x="289" y="407"/>
                  </a:cubicBezTo>
                  <a:close/>
                  <a:moveTo>
                    <a:pt x="320" y="369"/>
                  </a:moveTo>
                  <a:cubicBezTo>
                    <a:pt x="316" y="369"/>
                    <a:pt x="312" y="369"/>
                    <a:pt x="309" y="369"/>
                  </a:cubicBezTo>
                  <a:cubicBezTo>
                    <a:pt x="306" y="369"/>
                    <a:pt x="301" y="369"/>
                    <a:pt x="299" y="366"/>
                  </a:cubicBezTo>
                  <a:cubicBezTo>
                    <a:pt x="299" y="365"/>
                    <a:pt x="299" y="365"/>
                    <a:pt x="299" y="365"/>
                  </a:cubicBezTo>
                  <a:cubicBezTo>
                    <a:pt x="299" y="365"/>
                    <a:pt x="299" y="364"/>
                    <a:pt x="299" y="364"/>
                  </a:cubicBezTo>
                  <a:cubicBezTo>
                    <a:pt x="299" y="364"/>
                    <a:pt x="299" y="364"/>
                    <a:pt x="299" y="363"/>
                  </a:cubicBezTo>
                  <a:cubicBezTo>
                    <a:pt x="299" y="363"/>
                    <a:pt x="299" y="363"/>
                    <a:pt x="299" y="363"/>
                  </a:cubicBezTo>
                  <a:cubicBezTo>
                    <a:pt x="299" y="363"/>
                    <a:pt x="299" y="363"/>
                    <a:pt x="299" y="363"/>
                  </a:cubicBezTo>
                  <a:cubicBezTo>
                    <a:pt x="299" y="362"/>
                    <a:pt x="299" y="361"/>
                    <a:pt x="300" y="361"/>
                  </a:cubicBezTo>
                  <a:cubicBezTo>
                    <a:pt x="300" y="358"/>
                    <a:pt x="301" y="355"/>
                    <a:pt x="302" y="353"/>
                  </a:cubicBezTo>
                  <a:cubicBezTo>
                    <a:pt x="302" y="353"/>
                    <a:pt x="302" y="353"/>
                    <a:pt x="302" y="353"/>
                  </a:cubicBezTo>
                  <a:cubicBezTo>
                    <a:pt x="302" y="352"/>
                    <a:pt x="303" y="351"/>
                    <a:pt x="303" y="350"/>
                  </a:cubicBezTo>
                  <a:cubicBezTo>
                    <a:pt x="304" y="350"/>
                    <a:pt x="304" y="350"/>
                    <a:pt x="305" y="349"/>
                  </a:cubicBezTo>
                  <a:cubicBezTo>
                    <a:pt x="306" y="348"/>
                    <a:pt x="308" y="348"/>
                    <a:pt x="310" y="347"/>
                  </a:cubicBezTo>
                  <a:cubicBezTo>
                    <a:pt x="310" y="347"/>
                    <a:pt x="310" y="347"/>
                    <a:pt x="310" y="347"/>
                  </a:cubicBezTo>
                  <a:cubicBezTo>
                    <a:pt x="312" y="347"/>
                    <a:pt x="313" y="347"/>
                    <a:pt x="315" y="347"/>
                  </a:cubicBezTo>
                  <a:cubicBezTo>
                    <a:pt x="317" y="347"/>
                    <a:pt x="317" y="347"/>
                    <a:pt x="317" y="347"/>
                  </a:cubicBezTo>
                  <a:cubicBezTo>
                    <a:pt x="317" y="347"/>
                    <a:pt x="318" y="347"/>
                    <a:pt x="319" y="347"/>
                  </a:cubicBezTo>
                  <a:cubicBezTo>
                    <a:pt x="323" y="347"/>
                    <a:pt x="328" y="347"/>
                    <a:pt x="332" y="347"/>
                  </a:cubicBezTo>
                  <a:cubicBezTo>
                    <a:pt x="333" y="347"/>
                    <a:pt x="334" y="347"/>
                    <a:pt x="334" y="347"/>
                  </a:cubicBezTo>
                  <a:cubicBezTo>
                    <a:pt x="335" y="347"/>
                    <a:pt x="335" y="347"/>
                    <a:pt x="335" y="347"/>
                  </a:cubicBezTo>
                  <a:cubicBezTo>
                    <a:pt x="335" y="347"/>
                    <a:pt x="335" y="347"/>
                    <a:pt x="336" y="347"/>
                  </a:cubicBezTo>
                  <a:cubicBezTo>
                    <a:pt x="336" y="347"/>
                    <a:pt x="337" y="347"/>
                    <a:pt x="337" y="347"/>
                  </a:cubicBezTo>
                  <a:cubicBezTo>
                    <a:pt x="337" y="347"/>
                    <a:pt x="337" y="347"/>
                    <a:pt x="337" y="347"/>
                  </a:cubicBezTo>
                  <a:cubicBezTo>
                    <a:pt x="341" y="347"/>
                    <a:pt x="345" y="348"/>
                    <a:pt x="345" y="351"/>
                  </a:cubicBezTo>
                  <a:cubicBezTo>
                    <a:pt x="345" y="351"/>
                    <a:pt x="345" y="351"/>
                    <a:pt x="345" y="351"/>
                  </a:cubicBezTo>
                  <a:cubicBezTo>
                    <a:pt x="345" y="351"/>
                    <a:pt x="345" y="351"/>
                    <a:pt x="345" y="352"/>
                  </a:cubicBezTo>
                  <a:cubicBezTo>
                    <a:pt x="345" y="355"/>
                    <a:pt x="344" y="359"/>
                    <a:pt x="343" y="362"/>
                  </a:cubicBezTo>
                  <a:cubicBezTo>
                    <a:pt x="343" y="362"/>
                    <a:pt x="343" y="362"/>
                    <a:pt x="343" y="362"/>
                  </a:cubicBezTo>
                  <a:cubicBezTo>
                    <a:pt x="343" y="363"/>
                    <a:pt x="343" y="363"/>
                    <a:pt x="343" y="363"/>
                  </a:cubicBezTo>
                  <a:cubicBezTo>
                    <a:pt x="343" y="364"/>
                    <a:pt x="343" y="364"/>
                    <a:pt x="342" y="365"/>
                  </a:cubicBezTo>
                  <a:cubicBezTo>
                    <a:pt x="342" y="365"/>
                    <a:pt x="342" y="365"/>
                    <a:pt x="342" y="366"/>
                  </a:cubicBezTo>
                  <a:cubicBezTo>
                    <a:pt x="342" y="366"/>
                    <a:pt x="342" y="366"/>
                    <a:pt x="342" y="366"/>
                  </a:cubicBezTo>
                  <a:cubicBezTo>
                    <a:pt x="342" y="366"/>
                    <a:pt x="342" y="366"/>
                    <a:pt x="342" y="366"/>
                  </a:cubicBezTo>
                  <a:cubicBezTo>
                    <a:pt x="337" y="371"/>
                    <a:pt x="325" y="369"/>
                    <a:pt x="320" y="369"/>
                  </a:cubicBezTo>
                  <a:close/>
                  <a:moveTo>
                    <a:pt x="212" y="404"/>
                  </a:moveTo>
                  <a:cubicBezTo>
                    <a:pt x="212" y="404"/>
                    <a:pt x="212" y="403"/>
                    <a:pt x="212" y="403"/>
                  </a:cubicBezTo>
                  <a:cubicBezTo>
                    <a:pt x="213" y="403"/>
                    <a:pt x="213" y="402"/>
                    <a:pt x="213" y="402"/>
                  </a:cubicBezTo>
                  <a:cubicBezTo>
                    <a:pt x="213" y="402"/>
                    <a:pt x="213" y="402"/>
                    <a:pt x="213" y="402"/>
                  </a:cubicBezTo>
                  <a:cubicBezTo>
                    <a:pt x="213" y="402"/>
                    <a:pt x="213" y="402"/>
                    <a:pt x="213" y="402"/>
                  </a:cubicBezTo>
                  <a:cubicBezTo>
                    <a:pt x="213" y="401"/>
                    <a:pt x="214" y="401"/>
                    <a:pt x="214" y="400"/>
                  </a:cubicBezTo>
                  <a:cubicBezTo>
                    <a:pt x="216" y="396"/>
                    <a:pt x="217" y="393"/>
                    <a:pt x="219" y="389"/>
                  </a:cubicBezTo>
                  <a:cubicBezTo>
                    <a:pt x="219" y="389"/>
                    <a:pt x="219" y="389"/>
                    <a:pt x="219" y="389"/>
                  </a:cubicBezTo>
                  <a:cubicBezTo>
                    <a:pt x="219" y="389"/>
                    <a:pt x="219" y="389"/>
                    <a:pt x="219" y="389"/>
                  </a:cubicBezTo>
                  <a:cubicBezTo>
                    <a:pt x="220" y="388"/>
                    <a:pt x="220" y="388"/>
                    <a:pt x="220" y="388"/>
                  </a:cubicBezTo>
                  <a:cubicBezTo>
                    <a:pt x="220" y="388"/>
                    <a:pt x="220" y="388"/>
                    <a:pt x="220" y="387"/>
                  </a:cubicBezTo>
                  <a:cubicBezTo>
                    <a:pt x="220" y="387"/>
                    <a:pt x="220" y="387"/>
                    <a:pt x="221" y="387"/>
                  </a:cubicBezTo>
                  <a:cubicBezTo>
                    <a:pt x="226" y="380"/>
                    <a:pt x="238" y="382"/>
                    <a:pt x="245" y="382"/>
                  </a:cubicBezTo>
                  <a:cubicBezTo>
                    <a:pt x="245" y="382"/>
                    <a:pt x="245" y="382"/>
                    <a:pt x="245" y="382"/>
                  </a:cubicBezTo>
                  <a:cubicBezTo>
                    <a:pt x="247" y="382"/>
                    <a:pt x="253" y="381"/>
                    <a:pt x="258" y="382"/>
                  </a:cubicBezTo>
                  <a:cubicBezTo>
                    <a:pt x="259" y="382"/>
                    <a:pt x="261" y="382"/>
                    <a:pt x="262" y="382"/>
                  </a:cubicBezTo>
                  <a:cubicBezTo>
                    <a:pt x="263" y="382"/>
                    <a:pt x="264" y="383"/>
                    <a:pt x="264" y="383"/>
                  </a:cubicBezTo>
                  <a:cubicBezTo>
                    <a:pt x="266" y="384"/>
                    <a:pt x="267" y="385"/>
                    <a:pt x="267" y="387"/>
                  </a:cubicBezTo>
                  <a:cubicBezTo>
                    <a:pt x="267" y="387"/>
                    <a:pt x="267" y="387"/>
                    <a:pt x="267" y="387"/>
                  </a:cubicBezTo>
                  <a:cubicBezTo>
                    <a:pt x="267" y="387"/>
                    <a:pt x="267" y="387"/>
                    <a:pt x="267" y="388"/>
                  </a:cubicBezTo>
                  <a:cubicBezTo>
                    <a:pt x="267" y="388"/>
                    <a:pt x="267" y="388"/>
                    <a:pt x="267" y="388"/>
                  </a:cubicBezTo>
                  <a:cubicBezTo>
                    <a:pt x="262" y="402"/>
                    <a:pt x="262" y="402"/>
                    <a:pt x="262" y="402"/>
                  </a:cubicBezTo>
                  <a:cubicBezTo>
                    <a:pt x="262" y="403"/>
                    <a:pt x="261" y="404"/>
                    <a:pt x="260" y="405"/>
                  </a:cubicBezTo>
                  <a:cubicBezTo>
                    <a:pt x="259" y="406"/>
                    <a:pt x="258" y="407"/>
                    <a:pt x="256" y="407"/>
                  </a:cubicBezTo>
                  <a:cubicBezTo>
                    <a:pt x="256" y="407"/>
                    <a:pt x="256" y="407"/>
                    <a:pt x="256" y="407"/>
                  </a:cubicBezTo>
                  <a:cubicBezTo>
                    <a:pt x="254" y="408"/>
                    <a:pt x="252" y="409"/>
                    <a:pt x="250" y="409"/>
                  </a:cubicBezTo>
                  <a:cubicBezTo>
                    <a:pt x="249" y="409"/>
                    <a:pt x="249" y="409"/>
                    <a:pt x="249" y="409"/>
                  </a:cubicBezTo>
                  <a:cubicBezTo>
                    <a:pt x="249" y="409"/>
                    <a:pt x="249" y="409"/>
                    <a:pt x="248" y="409"/>
                  </a:cubicBezTo>
                  <a:cubicBezTo>
                    <a:pt x="244" y="410"/>
                    <a:pt x="240" y="409"/>
                    <a:pt x="235" y="409"/>
                  </a:cubicBezTo>
                  <a:cubicBezTo>
                    <a:pt x="231" y="409"/>
                    <a:pt x="227" y="410"/>
                    <a:pt x="222" y="410"/>
                  </a:cubicBezTo>
                  <a:cubicBezTo>
                    <a:pt x="219" y="410"/>
                    <a:pt x="215" y="409"/>
                    <a:pt x="213" y="406"/>
                  </a:cubicBezTo>
                  <a:cubicBezTo>
                    <a:pt x="213" y="406"/>
                    <a:pt x="213" y="406"/>
                    <a:pt x="213" y="406"/>
                  </a:cubicBezTo>
                  <a:cubicBezTo>
                    <a:pt x="213" y="406"/>
                    <a:pt x="213" y="406"/>
                    <a:pt x="213" y="406"/>
                  </a:cubicBezTo>
                  <a:cubicBezTo>
                    <a:pt x="213" y="405"/>
                    <a:pt x="213" y="405"/>
                    <a:pt x="212" y="405"/>
                  </a:cubicBezTo>
                  <a:cubicBezTo>
                    <a:pt x="212" y="405"/>
                    <a:pt x="212" y="405"/>
                    <a:pt x="212" y="405"/>
                  </a:cubicBezTo>
                  <a:cubicBezTo>
                    <a:pt x="212" y="405"/>
                    <a:pt x="212" y="405"/>
                    <a:pt x="212" y="405"/>
                  </a:cubicBezTo>
                  <a:cubicBezTo>
                    <a:pt x="212" y="404"/>
                    <a:pt x="212" y="404"/>
                    <a:pt x="212" y="404"/>
                  </a:cubicBezTo>
                  <a:close/>
                  <a:moveTo>
                    <a:pt x="212" y="359"/>
                  </a:moveTo>
                  <a:cubicBezTo>
                    <a:pt x="212" y="359"/>
                    <a:pt x="212" y="359"/>
                    <a:pt x="212" y="359"/>
                  </a:cubicBezTo>
                  <a:cubicBezTo>
                    <a:pt x="209" y="364"/>
                    <a:pt x="209" y="364"/>
                    <a:pt x="209" y="364"/>
                  </a:cubicBezTo>
                  <a:cubicBezTo>
                    <a:pt x="209" y="364"/>
                    <a:pt x="208" y="365"/>
                    <a:pt x="207" y="366"/>
                  </a:cubicBezTo>
                  <a:cubicBezTo>
                    <a:pt x="206" y="367"/>
                    <a:pt x="205" y="367"/>
                    <a:pt x="203" y="368"/>
                  </a:cubicBezTo>
                  <a:cubicBezTo>
                    <a:pt x="203" y="368"/>
                    <a:pt x="203" y="368"/>
                    <a:pt x="202" y="368"/>
                  </a:cubicBezTo>
                  <a:cubicBezTo>
                    <a:pt x="202" y="369"/>
                    <a:pt x="202" y="369"/>
                    <a:pt x="202" y="369"/>
                  </a:cubicBezTo>
                  <a:cubicBezTo>
                    <a:pt x="202" y="369"/>
                    <a:pt x="202" y="369"/>
                    <a:pt x="202" y="369"/>
                  </a:cubicBezTo>
                  <a:cubicBezTo>
                    <a:pt x="201" y="369"/>
                    <a:pt x="200" y="369"/>
                    <a:pt x="199" y="369"/>
                  </a:cubicBezTo>
                  <a:cubicBezTo>
                    <a:pt x="197" y="370"/>
                    <a:pt x="196" y="370"/>
                    <a:pt x="194" y="370"/>
                  </a:cubicBezTo>
                  <a:cubicBezTo>
                    <a:pt x="189" y="370"/>
                    <a:pt x="189" y="370"/>
                    <a:pt x="189" y="370"/>
                  </a:cubicBezTo>
                  <a:cubicBezTo>
                    <a:pt x="189" y="370"/>
                    <a:pt x="189" y="370"/>
                    <a:pt x="189" y="370"/>
                  </a:cubicBezTo>
                  <a:cubicBezTo>
                    <a:pt x="184" y="370"/>
                    <a:pt x="178" y="370"/>
                    <a:pt x="172" y="370"/>
                  </a:cubicBezTo>
                  <a:cubicBezTo>
                    <a:pt x="170" y="370"/>
                    <a:pt x="165" y="369"/>
                    <a:pt x="164" y="366"/>
                  </a:cubicBezTo>
                  <a:cubicBezTo>
                    <a:pt x="164" y="366"/>
                    <a:pt x="164" y="365"/>
                    <a:pt x="164" y="365"/>
                  </a:cubicBezTo>
                  <a:cubicBezTo>
                    <a:pt x="165" y="364"/>
                    <a:pt x="166" y="362"/>
                    <a:pt x="166" y="362"/>
                  </a:cubicBezTo>
                  <a:cubicBezTo>
                    <a:pt x="168" y="358"/>
                    <a:pt x="170" y="355"/>
                    <a:pt x="173" y="352"/>
                  </a:cubicBezTo>
                  <a:cubicBezTo>
                    <a:pt x="173" y="352"/>
                    <a:pt x="173" y="352"/>
                    <a:pt x="173" y="352"/>
                  </a:cubicBezTo>
                  <a:cubicBezTo>
                    <a:pt x="173" y="352"/>
                    <a:pt x="173" y="352"/>
                    <a:pt x="173" y="352"/>
                  </a:cubicBezTo>
                  <a:cubicBezTo>
                    <a:pt x="180" y="345"/>
                    <a:pt x="193" y="347"/>
                    <a:pt x="201" y="347"/>
                  </a:cubicBezTo>
                  <a:cubicBezTo>
                    <a:pt x="205" y="347"/>
                    <a:pt x="210" y="346"/>
                    <a:pt x="213" y="348"/>
                  </a:cubicBezTo>
                  <a:cubicBezTo>
                    <a:pt x="213" y="348"/>
                    <a:pt x="213" y="348"/>
                    <a:pt x="213" y="348"/>
                  </a:cubicBezTo>
                  <a:cubicBezTo>
                    <a:pt x="214" y="348"/>
                    <a:pt x="214" y="348"/>
                    <a:pt x="214" y="348"/>
                  </a:cubicBezTo>
                  <a:cubicBezTo>
                    <a:pt x="214" y="348"/>
                    <a:pt x="214" y="349"/>
                    <a:pt x="214" y="349"/>
                  </a:cubicBezTo>
                  <a:cubicBezTo>
                    <a:pt x="215" y="349"/>
                    <a:pt x="216" y="350"/>
                    <a:pt x="216" y="350"/>
                  </a:cubicBezTo>
                  <a:cubicBezTo>
                    <a:pt x="216" y="351"/>
                    <a:pt x="216" y="352"/>
                    <a:pt x="215" y="353"/>
                  </a:cubicBezTo>
                  <a:cubicBezTo>
                    <a:pt x="215" y="353"/>
                    <a:pt x="215" y="353"/>
                    <a:pt x="215" y="353"/>
                  </a:cubicBezTo>
                  <a:cubicBezTo>
                    <a:pt x="214" y="355"/>
                    <a:pt x="213" y="357"/>
                    <a:pt x="212" y="359"/>
                  </a:cubicBezTo>
                  <a:close/>
                  <a:moveTo>
                    <a:pt x="266" y="369"/>
                  </a:moveTo>
                  <a:cubicBezTo>
                    <a:pt x="266" y="369"/>
                    <a:pt x="265" y="369"/>
                    <a:pt x="264" y="369"/>
                  </a:cubicBezTo>
                  <a:cubicBezTo>
                    <a:pt x="264" y="369"/>
                    <a:pt x="264" y="370"/>
                    <a:pt x="264" y="370"/>
                  </a:cubicBezTo>
                  <a:cubicBezTo>
                    <a:pt x="261" y="370"/>
                    <a:pt x="258" y="370"/>
                    <a:pt x="254" y="370"/>
                  </a:cubicBezTo>
                  <a:cubicBezTo>
                    <a:pt x="240" y="370"/>
                    <a:pt x="240" y="370"/>
                    <a:pt x="240" y="370"/>
                  </a:cubicBezTo>
                  <a:cubicBezTo>
                    <a:pt x="238" y="370"/>
                    <a:pt x="233" y="369"/>
                    <a:pt x="231" y="366"/>
                  </a:cubicBezTo>
                  <a:cubicBezTo>
                    <a:pt x="231" y="366"/>
                    <a:pt x="231" y="365"/>
                    <a:pt x="231" y="365"/>
                  </a:cubicBezTo>
                  <a:cubicBezTo>
                    <a:pt x="231" y="365"/>
                    <a:pt x="231" y="365"/>
                    <a:pt x="231" y="364"/>
                  </a:cubicBezTo>
                  <a:cubicBezTo>
                    <a:pt x="232" y="363"/>
                    <a:pt x="233" y="362"/>
                    <a:pt x="233" y="361"/>
                  </a:cubicBezTo>
                  <a:cubicBezTo>
                    <a:pt x="234" y="358"/>
                    <a:pt x="235" y="354"/>
                    <a:pt x="238" y="352"/>
                  </a:cubicBezTo>
                  <a:cubicBezTo>
                    <a:pt x="238" y="351"/>
                    <a:pt x="238" y="351"/>
                    <a:pt x="238" y="351"/>
                  </a:cubicBezTo>
                  <a:cubicBezTo>
                    <a:pt x="238" y="351"/>
                    <a:pt x="238" y="351"/>
                    <a:pt x="238" y="351"/>
                  </a:cubicBezTo>
                  <a:cubicBezTo>
                    <a:pt x="239" y="351"/>
                    <a:pt x="239" y="351"/>
                    <a:pt x="239" y="351"/>
                  </a:cubicBezTo>
                  <a:cubicBezTo>
                    <a:pt x="239" y="350"/>
                    <a:pt x="239" y="350"/>
                    <a:pt x="239" y="350"/>
                  </a:cubicBezTo>
                  <a:cubicBezTo>
                    <a:pt x="239" y="350"/>
                    <a:pt x="239" y="350"/>
                    <a:pt x="239" y="350"/>
                  </a:cubicBezTo>
                  <a:cubicBezTo>
                    <a:pt x="241" y="349"/>
                    <a:pt x="244" y="348"/>
                    <a:pt x="246" y="348"/>
                  </a:cubicBezTo>
                  <a:cubicBezTo>
                    <a:pt x="246" y="348"/>
                    <a:pt x="246" y="347"/>
                    <a:pt x="247" y="347"/>
                  </a:cubicBezTo>
                  <a:cubicBezTo>
                    <a:pt x="248" y="347"/>
                    <a:pt x="249" y="347"/>
                    <a:pt x="251" y="347"/>
                  </a:cubicBezTo>
                  <a:cubicBezTo>
                    <a:pt x="259" y="347"/>
                    <a:pt x="259" y="347"/>
                    <a:pt x="259" y="347"/>
                  </a:cubicBezTo>
                  <a:cubicBezTo>
                    <a:pt x="262" y="347"/>
                    <a:pt x="265" y="347"/>
                    <a:pt x="267" y="347"/>
                  </a:cubicBezTo>
                  <a:cubicBezTo>
                    <a:pt x="271" y="347"/>
                    <a:pt x="276" y="346"/>
                    <a:pt x="279" y="349"/>
                  </a:cubicBezTo>
                  <a:cubicBezTo>
                    <a:pt x="279" y="349"/>
                    <a:pt x="280" y="349"/>
                    <a:pt x="280" y="350"/>
                  </a:cubicBezTo>
                  <a:cubicBezTo>
                    <a:pt x="280" y="350"/>
                    <a:pt x="280" y="350"/>
                    <a:pt x="280" y="350"/>
                  </a:cubicBezTo>
                  <a:cubicBezTo>
                    <a:pt x="280" y="350"/>
                    <a:pt x="280" y="350"/>
                    <a:pt x="280" y="350"/>
                  </a:cubicBezTo>
                  <a:cubicBezTo>
                    <a:pt x="280" y="350"/>
                    <a:pt x="280" y="350"/>
                    <a:pt x="280" y="350"/>
                  </a:cubicBezTo>
                  <a:cubicBezTo>
                    <a:pt x="280" y="351"/>
                    <a:pt x="280" y="351"/>
                    <a:pt x="280" y="352"/>
                  </a:cubicBezTo>
                  <a:cubicBezTo>
                    <a:pt x="280" y="355"/>
                    <a:pt x="278" y="359"/>
                    <a:pt x="277" y="361"/>
                  </a:cubicBezTo>
                  <a:cubicBezTo>
                    <a:pt x="277" y="361"/>
                    <a:pt x="277" y="361"/>
                    <a:pt x="277" y="361"/>
                  </a:cubicBezTo>
                  <a:cubicBezTo>
                    <a:pt x="277" y="362"/>
                    <a:pt x="277" y="362"/>
                    <a:pt x="276" y="363"/>
                  </a:cubicBezTo>
                  <a:cubicBezTo>
                    <a:pt x="276" y="363"/>
                    <a:pt x="276" y="363"/>
                    <a:pt x="276" y="363"/>
                  </a:cubicBezTo>
                  <a:cubicBezTo>
                    <a:pt x="276" y="364"/>
                    <a:pt x="276" y="364"/>
                    <a:pt x="276" y="364"/>
                  </a:cubicBezTo>
                  <a:cubicBezTo>
                    <a:pt x="276" y="364"/>
                    <a:pt x="276" y="364"/>
                    <a:pt x="276" y="364"/>
                  </a:cubicBezTo>
                  <a:cubicBezTo>
                    <a:pt x="276" y="364"/>
                    <a:pt x="275" y="365"/>
                    <a:pt x="275" y="365"/>
                  </a:cubicBezTo>
                  <a:cubicBezTo>
                    <a:pt x="275" y="365"/>
                    <a:pt x="275" y="365"/>
                    <a:pt x="275" y="365"/>
                  </a:cubicBezTo>
                  <a:cubicBezTo>
                    <a:pt x="275" y="365"/>
                    <a:pt x="275" y="365"/>
                    <a:pt x="275" y="365"/>
                  </a:cubicBezTo>
                  <a:cubicBezTo>
                    <a:pt x="275" y="366"/>
                    <a:pt x="275" y="366"/>
                    <a:pt x="275" y="366"/>
                  </a:cubicBezTo>
                  <a:cubicBezTo>
                    <a:pt x="274" y="366"/>
                    <a:pt x="274" y="367"/>
                    <a:pt x="273" y="367"/>
                  </a:cubicBezTo>
                  <a:cubicBezTo>
                    <a:pt x="273" y="367"/>
                    <a:pt x="272" y="367"/>
                    <a:pt x="272" y="368"/>
                  </a:cubicBezTo>
                  <a:cubicBezTo>
                    <a:pt x="271" y="368"/>
                    <a:pt x="271" y="368"/>
                    <a:pt x="271" y="368"/>
                  </a:cubicBezTo>
                  <a:cubicBezTo>
                    <a:pt x="271" y="368"/>
                    <a:pt x="271" y="368"/>
                    <a:pt x="271" y="368"/>
                  </a:cubicBezTo>
                  <a:cubicBezTo>
                    <a:pt x="269" y="369"/>
                    <a:pt x="268" y="369"/>
                    <a:pt x="266" y="369"/>
                  </a:cubicBezTo>
                  <a:close/>
                  <a:moveTo>
                    <a:pt x="172" y="430"/>
                  </a:moveTo>
                  <a:cubicBezTo>
                    <a:pt x="172" y="430"/>
                    <a:pt x="172" y="430"/>
                    <a:pt x="172" y="430"/>
                  </a:cubicBezTo>
                  <a:cubicBezTo>
                    <a:pt x="172" y="433"/>
                    <a:pt x="169" y="437"/>
                    <a:pt x="167" y="439"/>
                  </a:cubicBezTo>
                  <a:cubicBezTo>
                    <a:pt x="167" y="439"/>
                    <a:pt x="167" y="439"/>
                    <a:pt x="167" y="439"/>
                  </a:cubicBezTo>
                  <a:cubicBezTo>
                    <a:pt x="165" y="443"/>
                    <a:pt x="164" y="447"/>
                    <a:pt x="161" y="450"/>
                  </a:cubicBezTo>
                  <a:cubicBezTo>
                    <a:pt x="161" y="450"/>
                    <a:pt x="161" y="450"/>
                    <a:pt x="161" y="451"/>
                  </a:cubicBezTo>
                  <a:cubicBezTo>
                    <a:pt x="160" y="451"/>
                    <a:pt x="160" y="451"/>
                    <a:pt x="160" y="451"/>
                  </a:cubicBezTo>
                  <a:cubicBezTo>
                    <a:pt x="160" y="451"/>
                    <a:pt x="160" y="451"/>
                    <a:pt x="160" y="452"/>
                  </a:cubicBezTo>
                  <a:cubicBezTo>
                    <a:pt x="159" y="452"/>
                    <a:pt x="159" y="452"/>
                    <a:pt x="159" y="452"/>
                  </a:cubicBezTo>
                  <a:cubicBezTo>
                    <a:pt x="159" y="452"/>
                    <a:pt x="159" y="452"/>
                    <a:pt x="159" y="452"/>
                  </a:cubicBezTo>
                  <a:cubicBezTo>
                    <a:pt x="156" y="455"/>
                    <a:pt x="153" y="456"/>
                    <a:pt x="150" y="457"/>
                  </a:cubicBezTo>
                  <a:cubicBezTo>
                    <a:pt x="149" y="457"/>
                    <a:pt x="149" y="457"/>
                    <a:pt x="149" y="458"/>
                  </a:cubicBezTo>
                  <a:cubicBezTo>
                    <a:pt x="146" y="458"/>
                    <a:pt x="144" y="458"/>
                    <a:pt x="142" y="458"/>
                  </a:cubicBezTo>
                  <a:cubicBezTo>
                    <a:pt x="141" y="458"/>
                    <a:pt x="141" y="458"/>
                    <a:pt x="141" y="458"/>
                  </a:cubicBezTo>
                  <a:cubicBezTo>
                    <a:pt x="141" y="458"/>
                    <a:pt x="141" y="458"/>
                    <a:pt x="141" y="458"/>
                  </a:cubicBezTo>
                  <a:cubicBezTo>
                    <a:pt x="132" y="458"/>
                    <a:pt x="124" y="458"/>
                    <a:pt x="115" y="458"/>
                  </a:cubicBezTo>
                  <a:cubicBezTo>
                    <a:pt x="114" y="458"/>
                    <a:pt x="114" y="458"/>
                    <a:pt x="113" y="458"/>
                  </a:cubicBezTo>
                  <a:cubicBezTo>
                    <a:pt x="112" y="458"/>
                    <a:pt x="111" y="458"/>
                    <a:pt x="110" y="458"/>
                  </a:cubicBezTo>
                  <a:cubicBezTo>
                    <a:pt x="109" y="457"/>
                    <a:pt x="107" y="456"/>
                    <a:pt x="107" y="456"/>
                  </a:cubicBezTo>
                  <a:cubicBezTo>
                    <a:pt x="106" y="455"/>
                    <a:pt x="106" y="453"/>
                    <a:pt x="106" y="452"/>
                  </a:cubicBezTo>
                  <a:cubicBezTo>
                    <a:pt x="106" y="451"/>
                    <a:pt x="106" y="451"/>
                    <a:pt x="107" y="450"/>
                  </a:cubicBezTo>
                  <a:cubicBezTo>
                    <a:pt x="107" y="449"/>
                    <a:pt x="107" y="449"/>
                    <a:pt x="107" y="449"/>
                  </a:cubicBezTo>
                  <a:cubicBezTo>
                    <a:pt x="107" y="449"/>
                    <a:pt x="107" y="449"/>
                    <a:pt x="107" y="449"/>
                  </a:cubicBezTo>
                  <a:cubicBezTo>
                    <a:pt x="107" y="448"/>
                    <a:pt x="107" y="448"/>
                    <a:pt x="107" y="448"/>
                  </a:cubicBezTo>
                  <a:cubicBezTo>
                    <a:pt x="107" y="448"/>
                    <a:pt x="107" y="448"/>
                    <a:pt x="107" y="448"/>
                  </a:cubicBezTo>
                  <a:cubicBezTo>
                    <a:pt x="109" y="445"/>
                    <a:pt x="112" y="442"/>
                    <a:pt x="114" y="439"/>
                  </a:cubicBezTo>
                  <a:cubicBezTo>
                    <a:pt x="116" y="436"/>
                    <a:pt x="117" y="433"/>
                    <a:pt x="119" y="431"/>
                  </a:cubicBezTo>
                  <a:cubicBezTo>
                    <a:pt x="120" y="431"/>
                    <a:pt x="120" y="430"/>
                    <a:pt x="120" y="430"/>
                  </a:cubicBezTo>
                  <a:cubicBezTo>
                    <a:pt x="120" y="430"/>
                    <a:pt x="120" y="430"/>
                    <a:pt x="120" y="430"/>
                  </a:cubicBezTo>
                  <a:cubicBezTo>
                    <a:pt x="121" y="430"/>
                    <a:pt x="121" y="429"/>
                    <a:pt x="122" y="429"/>
                  </a:cubicBezTo>
                  <a:cubicBezTo>
                    <a:pt x="122" y="429"/>
                    <a:pt x="122" y="429"/>
                    <a:pt x="122" y="429"/>
                  </a:cubicBezTo>
                  <a:cubicBezTo>
                    <a:pt x="122" y="429"/>
                    <a:pt x="122" y="429"/>
                    <a:pt x="122" y="429"/>
                  </a:cubicBezTo>
                  <a:cubicBezTo>
                    <a:pt x="125" y="426"/>
                    <a:pt x="128" y="425"/>
                    <a:pt x="132" y="424"/>
                  </a:cubicBezTo>
                  <a:cubicBezTo>
                    <a:pt x="132" y="424"/>
                    <a:pt x="132" y="424"/>
                    <a:pt x="132" y="424"/>
                  </a:cubicBezTo>
                  <a:cubicBezTo>
                    <a:pt x="132" y="424"/>
                    <a:pt x="132" y="424"/>
                    <a:pt x="132" y="424"/>
                  </a:cubicBezTo>
                  <a:cubicBezTo>
                    <a:pt x="133" y="424"/>
                    <a:pt x="133" y="424"/>
                    <a:pt x="134" y="424"/>
                  </a:cubicBezTo>
                  <a:cubicBezTo>
                    <a:pt x="135" y="424"/>
                    <a:pt x="135" y="424"/>
                    <a:pt x="135" y="424"/>
                  </a:cubicBezTo>
                  <a:cubicBezTo>
                    <a:pt x="136" y="424"/>
                    <a:pt x="136" y="424"/>
                    <a:pt x="137" y="424"/>
                  </a:cubicBezTo>
                  <a:cubicBezTo>
                    <a:pt x="137" y="423"/>
                    <a:pt x="137" y="423"/>
                    <a:pt x="138" y="423"/>
                  </a:cubicBezTo>
                  <a:cubicBezTo>
                    <a:pt x="138" y="423"/>
                    <a:pt x="138" y="423"/>
                    <a:pt x="138" y="423"/>
                  </a:cubicBezTo>
                  <a:cubicBezTo>
                    <a:pt x="138" y="423"/>
                    <a:pt x="138" y="423"/>
                    <a:pt x="138" y="423"/>
                  </a:cubicBezTo>
                  <a:cubicBezTo>
                    <a:pt x="146" y="423"/>
                    <a:pt x="153" y="423"/>
                    <a:pt x="161" y="423"/>
                  </a:cubicBezTo>
                  <a:cubicBezTo>
                    <a:pt x="161" y="423"/>
                    <a:pt x="161" y="423"/>
                    <a:pt x="161" y="423"/>
                  </a:cubicBezTo>
                  <a:cubicBezTo>
                    <a:pt x="163" y="423"/>
                    <a:pt x="163" y="423"/>
                    <a:pt x="163" y="423"/>
                  </a:cubicBezTo>
                  <a:cubicBezTo>
                    <a:pt x="165" y="423"/>
                    <a:pt x="166" y="424"/>
                    <a:pt x="167" y="424"/>
                  </a:cubicBezTo>
                  <a:cubicBezTo>
                    <a:pt x="168" y="424"/>
                    <a:pt x="168" y="424"/>
                    <a:pt x="169" y="425"/>
                  </a:cubicBezTo>
                  <a:cubicBezTo>
                    <a:pt x="169" y="425"/>
                    <a:pt x="169" y="425"/>
                    <a:pt x="169" y="425"/>
                  </a:cubicBezTo>
                  <a:cubicBezTo>
                    <a:pt x="169" y="425"/>
                    <a:pt x="169" y="425"/>
                    <a:pt x="170" y="425"/>
                  </a:cubicBezTo>
                  <a:cubicBezTo>
                    <a:pt x="172" y="426"/>
                    <a:pt x="173" y="428"/>
                    <a:pt x="172" y="430"/>
                  </a:cubicBezTo>
                  <a:close/>
                  <a:moveTo>
                    <a:pt x="188" y="402"/>
                  </a:moveTo>
                  <a:cubicBezTo>
                    <a:pt x="188" y="402"/>
                    <a:pt x="188" y="402"/>
                    <a:pt x="188" y="402"/>
                  </a:cubicBezTo>
                  <a:cubicBezTo>
                    <a:pt x="188" y="402"/>
                    <a:pt x="188" y="402"/>
                    <a:pt x="188" y="402"/>
                  </a:cubicBezTo>
                  <a:cubicBezTo>
                    <a:pt x="188" y="403"/>
                    <a:pt x="187" y="403"/>
                    <a:pt x="187" y="404"/>
                  </a:cubicBezTo>
                  <a:cubicBezTo>
                    <a:pt x="187" y="404"/>
                    <a:pt x="187" y="404"/>
                    <a:pt x="187" y="404"/>
                  </a:cubicBezTo>
                  <a:cubicBezTo>
                    <a:pt x="185" y="406"/>
                    <a:pt x="182" y="407"/>
                    <a:pt x="179" y="408"/>
                  </a:cubicBezTo>
                  <a:cubicBezTo>
                    <a:pt x="179" y="408"/>
                    <a:pt x="179" y="408"/>
                    <a:pt x="179" y="408"/>
                  </a:cubicBezTo>
                  <a:cubicBezTo>
                    <a:pt x="179" y="409"/>
                    <a:pt x="178" y="409"/>
                    <a:pt x="178" y="409"/>
                  </a:cubicBezTo>
                  <a:cubicBezTo>
                    <a:pt x="177" y="409"/>
                    <a:pt x="177" y="409"/>
                    <a:pt x="177" y="409"/>
                  </a:cubicBezTo>
                  <a:cubicBezTo>
                    <a:pt x="177" y="409"/>
                    <a:pt x="177" y="409"/>
                    <a:pt x="176" y="409"/>
                  </a:cubicBezTo>
                  <a:cubicBezTo>
                    <a:pt x="174" y="409"/>
                    <a:pt x="172" y="410"/>
                    <a:pt x="171" y="410"/>
                  </a:cubicBezTo>
                  <a:cubicBezTo>
                    <a:pt x="170" y="410"/>
                    <a:pt x="170" y="410"/>
                    <a:pt x="170" y="410"/>
                  </a:cubicBezTo>
                  <a:cubicBezTo>
                    <a:pt x="167" y="410"/>
                    <a:pt x="164" y="410"/>
                    <a:pt x="161" y="410"/>
                  </a:cubicBezTo>
                  <a:cubicBezTo>
                    <a:pt x="156" y="410"/>
                    <a:pt x="151" y="410"/>
                    <a:pt x="146" y="410"/>
                  </a:cubicBezTo>
                  <a:cubicBezTo>
                    <a:pt x="146" y="410"/>
                    <a:pt x="145" y="410"/>
                    <a:pt x="144" y="410"/>
                  </a:cubicBezTo>
                  <a:cubicBezTo>
                    <a:pt x="144" y="410"/>
                    <a:pt x="144" y="410"/>
                    <a:pt x="144" y="410"/>
                  </a:cubicBezTo>
                  <a:cubicBezTo>
                    <a:pt x="143" y="409"/>
                    <a:pt x="143" y="409"/>
                    <a:pt x="142" y="409"/>
                  </a:cubicBezTo>
                  <a:cubicBezTo>
                    <a:pt x="142" y="409"/>
                    <a:pt x="142" y="409"/>
                    <a:pt x="142" y="409"/>
                  </a:cubicBezTo>
                  <a:cubicBezTo>
                    <a:pt x="142" y="409"/>
                    <a:pt x="142" y="409"/>
                    <a:pt x="142" y="409"/>
                  </a:cubicBezTo>
                  <a:cubicBezTo>
                    <a:pt x="140" y="409"/>
                    <a:pt x="138" y="407"/>
                    <a:pt x="138" y="405"/>
                  </a:cubicBezTo>
                  <a:cubicBezTo>
                    <a:pt x="138" y="405"/>
                    <a:pt x="138" y="404"/>
                    <a:pt x="138" y="404"/>
                  </a:cubicBezTo>
                  <a:cubicBezTo>
                    <a:pt x="138" y="404"/>
                    <a:pt x="138" y="404"/>
                    <a:pt x="138" y="403"/>
                  </a:cubicBezTo>
                  <a:cubicBezTo>
                    <a:pt x="138" y="403"/>
                    <a:pt x="138" y="403"/>
                    <a:pt x="139" y="402"/>
                  </a:cubicBezTo>
                  <a:cubicBezTo>
                    <a:pt x="139" y="402"/>
                    <a:pt x="139" y="402"/>
                    <a:pt x="139" y="402"/>
                  </a:cubicBezTo>
                  <a:cubicBezTo>
                    <a:pt x="139" y="402"/>
                    <a:pt x="139" y="402"/>
                    <a:pt x="139" y="402"/>
                  </a:cubicBezTo>
                  <a:cubicBezTo>
                    <a:pt x="139" y="402"/>
                    <a:pt x="139" y="401"/>
                    <a:pt x="140" y="401"/>
                  </a:cubicBezTo>
                  <a:cubicBezTo>
                    <a:pt x="142" y="397"/>
                    <a:pt x="144" y="394"/>
                    <a:pt x="147" y="390"/>
                  </a:cubicBezTo>
                  <a:cubicBezTo>
                    <a:pt x="147" y="390"/>
                    <a:pt x="147" y="390"/>
                    <a:pt x="147" y="390"/>
                  </a:cubicBezTo>
                  <a:cubicBezTo>
                    <a:pt x="148" y="389"/>
                    <a:pt x="148" y="389"/>
                    <a:pt x="148" y="389"/>
                  </a:cubicBezTo>
                  <a:cubicBezTo>
                    <a:pt x="149" y="388"/>
                    <a:pt x="149" y="387"/>
                    <a:pt x="151" y="386"/>
                  </a:cubicBezTo>
                  <a:cubicBezTo>
                    <a:pt x="151" y="385"/>
                    <a:pt x="152" y="385"/>
                    <a:pt x="153" y="385"/>
                  </a:cubicBezTo>
                  <a:cubicBezTo>
                    <a:pt x="153" y="384"/>
                    <a:pt x="154" y="384"/>
                    <a:pt x="154" y="384"/>
                  </a:cubicBezTo>
                  <a:cubicBezTo>
                    <a:pt x="154" y="384"/>
                    <a:pt x="154" y="384"/>
                    <a:pt x="155" y="384"/>
                  </a:cubicBezTo>
                  <a:cubicBezTo>
                    <a:pt x="155" y="384"/>
                    <a:pt x="155" y="384"/>
                    <a:pt x="155" y="384"/>
                  </a:cubicBezTo>
                  <a:cubicBezTo>
                    <a:pt x="155" y="384"/>
                    <a:pt x="155" y="384"/>
                    <a:pt x="156" y="383"/>
                  </a:cubicBezTo>
                  <a:cubicBezTo>
                    <a:pt x="157" y="383"/>
                    <a:pt x="158" y="383"/>
                    <a:pt x="160" y="382"/>
                  </a:cubicBezTo>
                  <a:cubicBezTo>
                    <a:pt x="161" y="382"/>
                    <a:pt x="163" y="382"/>
                    <a:pt x="165" y="382"/>
                  </a:cubicBezTo>
                  <a:cubicBezTo>
                    <a:pt x="169" y="382"/>
                    <a:pt x="169" y="382"/>
                    <a:pt x="169" y="382"/>
                  </a:cubicBezTo>
                  <a:cubicBezTo>
                    <a:pt x="170" y="382"/>
                    <a:pt x="171" y="382"/>
                    <a:pt x="172" y="382"/>
                  </a:cubicBezTo>
                  <a:cubicBezTo>
                    <a:pt x="177" y="382"/>
                    <a:pt x="181" y="382"/>
                    <a:pt x="185" y="382"/>
                  </a:cubicBezTo>
                  <a:cubicBezTo>
                    <a:pt x="185" y="382"/>
                    <a:pt x="185" y="382"/>
                    <a:pt x="185" y="382"/>
                  </a:cubicBezTo>
                  <a:cubicBezTo>
                    <a:pt x="187" y="382"/>
                    <a:pt x="187" y="382"/>
                    <a:pt x="187" y="382"/>
                  </a:cubicBezTo>
                  <a:cubicBezTo>
                    <a:pt x="189" y="382"/>
                    <a:pt x="190" y="382"/>
                    <a:pt x="191" y="382"/>
                  </a:cubicBezTo>
                  <a:cubicBezTo>
                    <a:pt x="193" y="383"/>
                    <a:pt x="193" y="383"/>
                    <a:pt x="194" y="383"/>
                  </a:cubicBezTo>
                  <a:cubicBezTo>
                    <a:pt x="196" y="384"/>
                    <a:pt x="197" y="386"/>
                    <a:pt x="196" y="389"/>
                  </a:cubicBezTo>
                  <a:cubicBezTo>
                    <a:pt x="194" y="392"/>
                    <a:pt x="192" y="395"/>
                    <a:pt x="190" y="398"/>
                  </a:cubicBezTo>
                  <a:cubicBezTo>
                    <a:pt x="188" y="402"/>
                    <a:pt x="188" y="402"/>
                    <a:pt x="188" y="402"/>
                  </a:cubicBezTo>
                  <a:cubicBezTo>
                    <a:pt x="188" y="402"/>
                    <a:pt x="188" y="402"/>
                    <a:pt x="188" y="402"/>
                  </a:cubicBezTo>
                  <a:close/>
                  <a:moveTo>
                    <a:pt x="411" y="448"/>
                  </a:moveTo>
                  <a:cubicBezTo>
                    <a:pt x="411" y="449"/>
                    <a:pt x="411" y="449"/>
                    <a:pt x="411" y="450"/>
                  </a:cubicBezTo>
                  <a:cubicBezTo>
                    <a:pt x="411" y="450"/>
                    <a:pt x="411" y="450"/>
                    <a:pt x="411" y="450"/>
                  </a:cubicBezTo>
                  <a:cubicBezTo>
                    <a:pt x="411" y="451"/>
                    <a:pt x="411" y="451"/>
                    <a:pt x="410" y="451"/>
                  </a:cubicBezTo>
                  <a:cubicBezTo>
                    <a:pt x="410" y="451"/>
                    <a:pt x="410" y="451"/>
                    <a:pt x="410" y="452"/>
                  </a:cubicBezTo>
                  <a:cubicBezTo>
                    <a:pt x="410" y="452"/>
                    <a:pt x="410" y="452"/>
                    <a:pt x="410" y="452"/>
                  </a:cubicBezTo>
                  <a:cubicBezTo>
                    <a:pt x="410" y="452"/>
                    <a:pt x="409" y="453"/>
                    <a:pt x="409" y="453"/>
                  </a:cubicBezTo>
                  <a:cubicBezTo>
                    <a:pt x="409" y="453"/>
                    <a:pt x="409" y="453"/>
                    <a:pt x="409" y="453"/>
                  </a:cubicBezTo>
                  <a:cubicBezTo>
                    <a:pt x="408" y="454"/>
                    <a:pt x="408" y="454"/>
                    <a:pt x="407" y="455"/>
                  </a:cubicBezTo>
                  <a:cubicBezTo>
                    <a:pt x="407" y="455"/>
                    <a:pt x="407" y="455"/>
                    <a:pt x="407" y="455"/>
                  </a:cubicBezTo>
                  <a:cubicBezTo>
                    <a:pt x="407" y="455"/>
                    <a:pt x="407" y="455"/>
                    <a:pt x="407" y="455"/>
                  </a:cubicBezTo>
                  <a:cubicBezTo>
                    <a:pt x="406" y="455"/>
                    <a:pt x="406" y="456"/>
                    <a:pt x="405" y="456"/>
                  </a:cubicBezTo>
                  <a:cubicBezTo>
                    <a:pt x="405" y="456"/>
                    <a:pt x="405" y="456"/>
                    <a:pt x="405" y="456"/>
                  </a:cubicBezTo>
                  <a:cubicBezTo>
                    <a:pt x="404" y="456"/>
                    <a:pt x="404" y="456"/>
                    <a:pt x="404" y="456"/>
                  </a:cubicBezTo>
                  <a:cubicBezTo>
                    <a:pt x="403" y="456"/>
                    <a:pt x="403" y="457"/>
                    <a:pt x="403" y="457"/>
                  </a:cubicBezTo>
                  <a:cubicBezTo>
                    <a:pt x="403" y="457"/>
                    <a:pt x="403" y="457"/>
                    <a:pt x="402" y="457"/>
                  </a:cubicBezTo>
                  <a:cubicBezTo>
                    <a:pt x="402" y="457"/>
                    <a:pt x="402" y="457"/>
                    <a:pt x="402" y="457"/>
                  </a:cubicBezTo>
                  <a:cubicBezTo>
                    <a:pt x="402" y="457"/>
                    <a:pt x="401" y="457"/>
                    <a:pt x="400" y="457"/>
                  </a:cubicBezTo>
                  <a:cubicBezTo>
                    <a:pt x="400" y="457"/>
                    <a:pt x="399" y="457"/>
                    <a:pt x="399" y="457"/>
                  </a:cubicBezTo>
                  <a:cubicBezTo>
                    <a:pt x="398" y="458"/>
                    <a:pt x="398" y="458"/>
                    <a:pt x="397" y="458"/>
                  </a:cubicBezTo>
                  <a:cubicBezTo>
                    <a:pt x="397" y="458"/>
                    <a:pt x="397" y="458"/>
                    <a:pt x="397" y="458"/>
                  </a:cubicBezTo>
                  <a:cubicBezTo>
                    <a:pt x="396" y="458"/>
                    <a:pt x="396" y="458"/>
                    <a:pt x="396" y="458"/>
                  </a:cubicBezTo>
                  <a:cubicBezTo>
                    <a:pt x="396" y="458"/>
                    <a:pt x="396" y="458"/>
                    <a:pt x="396" y="458"/>
                  </a:cubicBezTo>
                  <a:cubicBezTo>
                    <a:pt x="393" y="458"/>
                    <a:pt x="390" y="458"/>
                    <a:pt x="387" y="458"/>
                  </a:cubicBezTo>
                  <a:cubicBezTo>
                    <a:pt x="373" y="458"/>
                    <a:pt x="212" y="458"/>
                    <a:pt x="200" y="458"/>
                  </a:cubicBezTo>
                  <a:cubicBezTo>
                    <a:pt x="199" y="458"/>
                    <a:pt x="198" y="458"/>
                    <a:pt x="198" y="458"/>
                  </a:cubicBezTo>
                  <a:cubicBezTo>
                    <a:pt x="197" y="458"/>
                    <a:pt x="196" y="458"/>
                    <a:pt x="195" y="457"/>
                  </a:cubicBezTo>
                  <a:cubicBezTo>
                    <a:pt x="193" y="457"/>
                    <a:pt x="192" y="456"/>
                    <a:pt x="191" y="455"/>
                  </a:cubicBezTo>
                  <a:cubicBezTo>
                    <a:pt x="190" y="454"/>
                    <a:pt x="190" y="453"/>
                    <a:pt x="189" y="452"/>
                  </a:cubicBezTo>
                  <a:cubicBezTo>
                    <a:pt x="189" y="451"/>
                    <a:pt x="189" y="450"/>
                    <a:pt x="190" y="449"/>
                  </a:cubicBezTo>
                  <a:cubicBezTo>
                    <a:pt x="191" y="448"/>
                    <a:pt x="191" y="448"/>
                    <a:pt x="191" y="448"/>
                  </a:cubicBezTo>
                  <a:cubicBezTo>
                    <a:pt x="191" y="448"/>
                    <a:pt x="191" y="448"/>
                    <a:pt x="191" y="448"/>
                  </a:cubicBezTo>
                  <a:cubicBezTo>
                    <a:pt x="192" y="444"/>
                    <a:pt x="194" y="440"/>
                    <a:pt x="196" y="437"/>
                  </a:cubicBezTo>
                  <a:cubicBezTo>
                    <a:pt x="196" y="436"/>
                    <a:pt x="197" y="435"/>
                    <a:pt x="197" y="435"/>
                  </a:cubicBezTo>
                  <a:cubicBezTo>
                    <a:pt x="198" y="432"/>
                    <a:pt x="198" y="432"/>
                    <a:pt x="198" y="432"/>
                  </a:cubicBezTo>
                  <a:cubicBezTo>
                    <a:pt x="199" y="431"/>
                    <a:pt x="200" y="430"/>
                    <a:pt x="201" y="428"/>
                  </a:cubicBezTo>
                  <a:cubicBezTo>
                    <a:pt x="201" y="428"/>
                    <a:pt x="202" y="428"/>
                    <a:pt x="202" y="428"/>
                  </a:cubicBezTo>
                  <a:cubicBezTo>
                    <a:pt x="202" y="428"/>
                    <a:pt x="202" y="428"/>
                    <a:pt x="203" y="428"/>
                  </a:cubicBezTo>
                  <a:cubicBezTo>
                    <a:pt x="203" y="427"/>
                    <a:pt x="203" y="427"/>
                    <a:pt x="203" y="427"/>
                  </a:cubicBezTo>
                  <a:cubicBezTo>
                    <a:pt x="203" y="427"/>
                    <a:pt x="203" y="427"/>
                    <a:pt x="203" y="427"/>
                  </a:cubicBezTo>
                  <a:cubicBezTo>
                    <a:pt x="204" y="427"/>
                    <a:pt x="204" y="427"/>
                    <a:pt x="204" y="427"/>
                  </a:cubicBezTo>
                  <a:cubicBezTo>
                    <a:pt x="204" y="426"/>
                    <a:pt x="205" y="426"/>
                    <a:pt x="205" y="426"/>
                  </a:cubicBezTo>
                  <a:cubicBezTo>
                    <a:pt x="205" y="426"/>
                    <a:pt x="206" y="426"/>
                    <a:pt x="206" y="425"/>
                  </a:cubicBezTo>
                  <a:cubicBezTo>
                    <a:pt x="206" y="425"/>
                    <a:pt x="207" y="425"/>
                    <a:pt x="207" y="425"/>
                  </a:cubicBezTo>
                  <a:cubicBezTo>
                    <a:pt x="208" y="425"/>
                    <a:pt x="208" y="425"/>
                    <a:pt x="209" y="424"/>
                  </a:cubicBezTo>
                  <a:cubicBezTo>
                    <a:pt x="209" y="424"/>
                    <a:pt x="210" y="424"/>
                    <a:pt x="210" y="424"/>
                  </a:cubicBezTo>
                  <a:cubicBezTo>
                    <a:pt x="210" y="424"/>
                    <a:pt x="210" y="424"/>
                    <a:pt x="210" y="424"/>
                  </a:cubicBezTo>
                  <a:cubicBezTo>
                    <a:pt x="212" y="423"/>
                    <a:pt x="214" y="423"/>
                    <a:pt x="216" y="423"/>
                  </a:cubicBezTo>
                  <a:cubicBezTo>
                    <a:pt x="216" y="423"/>
                    <a:pt x="385" y="423"/>
                    <a:pt x="392" y="423"/>
                  </a:cubicBezTo>
                  <a:cubicBezTo>
                    <a:pt x="393" y="423"/>
                    <a:pt x="395" y="423"/>
                    <a:pt x="397" y="423"/>
                  </a:cubicBezTo>
                  <a:cubicBezTo>
                    <a:pt x="398" y="423"/>
                    <a:pt x="399" y="423"/>
                    <a:pt x="400" y="423"/>
                  </a:cubicBezTo>
                  <a:cubicBezTo>
                    <a:pt x="400" y="423"/>
                    <a:pt x="400" y="423"/>
                    <a:pt x="400" y="423"/>
                  </a:cubicBezTo>
                  <a:cubicBezTo>
                    <a:pt x="401" y="423"/>
                    <a:pt x="402" y="423"/>
                    <a:pt x="402" y="423"/>
                  </a:cubicBezTo>
                  <a:cubicBezTo>
                    <a:pt x="403" y="423"/>
                    <a:pt x="403" y="423"/>
                    <a:pt x="403" y="423"/>
                  </a:cubicBezTo>
                  <a:cubicBezTo>
                    <a:pt x="403" y="423"/>
                    <a:pt x="403" y="423"/>
                    <a:pt x="403" y="423"/>
                  </a:cubicBezTo>
                  <a:cubicBezTo>
                    <a:pt x="404" y="424"/>
                    <a:pt x="404" y="424"/>
                    <a:pt x="405" y="424"/>
                  </a:cubicBezTo>
                  <a:cubicBezTo>
                    <a:pt x="405" y="424"/>
                    <a:pt x="405" y="424"/>
                    <a:pt x="405" y="424"/>
                  </a:cubicBezTo>
                  <a:cubicBezTo>
                    <a:pt x="406" y="425"/>
                    <a:pt x="406" y="425"/>
                    <a:pt x="407" y="425"/>
                  </a:cubicBezTo>
                  <a:cubicBezTo>
                    <a:pt x="407" y="425"/>
                    <a:pt x="407" y="425"/>
                    <a:pt x="407" y="425"/>
                  </a:cubicBezTo>
                  <a:cubicBezTo>
                    <a:pt x="407" y="425"/>
                    <a:pt x="407" y="425"/>
                    <a:pt x="407" y="425"/>
                  </a:cubicBezTo>
                  <a:cubicBezTo>
                    <a:pt x="408" y="426"/>
                    <a:pt x="408" y="426"/>
                    <a:pt x="408" y="426"/>
                  </a:cubicBezTo>
                  <a:cubicBezTo>
                    <a:pt x="409" y="427"/>
                    <a:pt x="409" y="427"/>
                    <a:pt x="410" y="428"/>
                  </a:cubicBezTo>
                  <a:cubicBezTo>
                    <a:pt x="411" y="429"/>
                    <a:pt x="411" y="430"/>
                    <a:pt x="411" y="431"/>
                  </a:cubicBezTo>
                  <a:cubicBezTo>
                    <a:pt x="411" y="432"/>
                    <a:pt x="411" y="432"/>
                    <a:pt x="411" y="432"/>
                  </a:cubicBezTo>
                  <a:cubicBezTo>
                    <a:pt x="411" y="432"/>
                    <a:pt x="411" y="432"/>
                    <a:pt x="411" y="432"/>
                  </a:cubicBezTo>
                  <a:cubicBezTo>
                    <a:pt x="411" y="436"/>
                    <a:pt x="411" y="441"/>
                    <a:pt x="411" y="445"/>
                  </a:cubicBezTo>
                  <a:cubicBezTo>
                    <a:pt x="411" y="446"/>
                    <a:pt x="411" y="447"/>
                    <a:pt x="411" y="448"/>
                  </a:cubicBezTo>
                  <a:close/>
                  <a:moveTo>
                    <a:pt x="434" y="366"/>
                  </a:moveTo>
                  <a:cubicBezTo>
                    <a:pt x="434" y="366"/>
                    <a:pt x="434" y="366"/>
                    <a:pt x="434" y="366"/>
                  </a:cubicBezTo>
                  <a:cubicBezTo>
                    <a:pt x="434" y="366"/>
                    <a:pt x="434" y="366"/>
                    <a:pt x="434" y="365"/>
                  </a:cubicBezTo>
                  <a:cubicBezTo>
                    <a:pt x="433" y="365"/>
                    <a:pt x="433" y="364"/>
                    <a:pt x="432" y="363"/>
                  </a:cubicBezTo>
                  <a:cubicBezTo>
                    <a:pt x="432" y="362"/>
                    <a:pt x="432" y="362"/>
                    <a:pt x="432" y="362"/>
                  </a:cubicBezTo>
                  <a:cubicBezTo>
                    <a:pt x="432" y="362"/>
                    <a:pt x="432" y="361"/>
                    <a:pt x="432" y="360"/>
                  </a:cubicBezTo>
                  <a:cubicBezTo>
                    <a:pt x="432" y="360"/>
                    <a:pt x="432" y="360"/>
                    <a:pt x="432" y="360"/>
                  </a:cubicBezTo>
                  <a:cubicBezTo>
                    <a:pt x="432" y="358"/>
                    <a:pt x="432" y="355"/>
                    <a:pt x="432" y="353"/>
                  </a:cubicBezTo>
                  <a:cubicBezTo>
                    <a:pt x="432" y="352"/>
                    <a:pt x="432" y="352"/>
                    <a:pt x="432" y="352"/>
                  </a:cubicBezTo>
                  <a:cubicBezTo>
                    <a:pt x="432" y="351"/>
                    <a:pt x="432" y="350"/>
                    <a:pt x="432" y="350"/>
                  </a:cubicBezTo>
                  <a:cubicBezTo>
                    <a:pt x="433" y="349"/>
                    <a:pt x="434" y="349"/>
                    <a:pt x="435" y="348"/>
                  </a:cubicBezTo>
                  <a:cubicBezTo>
                    <a:pt x="436" y="348"/>
                    <a:pt x="437" y="347"/>
                    <a:pt x="438" y="347"/>
                  </a:cubicBezTo>
                  <a:cubicBezTo>
                    <a:pt x="438" y="347"/>
                    <a:pt x="438" y="347"/>
                    <a:pt x="438" y="347"/>
                  </a:cubicBezTo>
                  <a:cubicBezTo>
                    <a:pt x="438" y="347"/>
                    <a:pt x="438" y="347"/>
                    <a:pt x="438" y="347"/>
                  </a:cubicBezTo>
                  <a:cubicBezTo>
                    <a:pt x="439" y="347"/>
                    <a:pt x="439" y="347"/>
                    <a:pt x="440" y="347"/>
                  </a:cubicBezTo>
                  <a:cubicBezTo>
                    <a:pt x="440" y="347"/>
                    <a:pt x="440" y="347"/>
                    <a:pt x="441" y="347"/>
                  </a:cubicBezTo>
                  <a:cubicBezTo>
                    <a:pt x="443" y="346"/>
                    <a:pt x="445" y="346"/>
                    <a:pt x="447" y="346"/>
                  </a:cubicBezTo>
                  <a:cubicBezTo>
                    <a:pt x="463" y="346"/>
                    <a:pt x="463" y="346"/>
                    <a:pt x="463" y="346"/>
                  </a:cubicBezTo>
                  <a:cubicBezTo>
                    <a:pt x="464" y="346"/>
                    <a:pt x="465" y="346"/>
                    <a:pt x="465" y="347"/>
                  </a:cubicBezTo>
                  <a:cubicBezTo>
                    <a:pt x="469" y="347"/>
                    <a:pt x="474" y="348"/>
                    <a:pt x="475" y="352"/>
                  </a:cubicBezTo>
                  <a:cubicBezTo>
                    <a:pt x="476" y="355"/>
                    <a:pt x="476" y="359"/>
                    <a:pt x="477" y="362"/>
                  </a:cubicBezTo>
                  <a:cubicBezTo>
                    <a:pt x="477" y="363"/>
                    <a:pt x="477" y="363"/>
                    <a:pt x="477" y="363"/>
                  </a:cubicBezTo>
                  <a:cubicBezTo>
                    <a:pt x="477" y="364"/>
                    <a:pt x="477" y="364"/>
                    <a:pt x="477" y="365"/>
                  </a:cubicBezTo>
                  <a:cubicBezTo>
                    <a:pt x="477" y="365"/>
                    <a:pt x="477" y="365"/>
                    <a:pt x="477" y="365"/>
                  </a:cubicBezTo>
                  <a:cubicBezTo>
                    <a:pt x="477" y="365"/>
                    <a:pt x="477" y="365"/>
                    <a:pt x="477" y="365"/>
                  </a:cubicBezTo>
                  <a:cubicBezTo>
                    <a:pt x="477" y="365"/>
                    <a:pt x="477" y="365"/>
                    <a:pt x="477" y="365"/>
                  </a:cubicBezTo>
                  <a:cubicBezTo>
                    <a:pt x="476" y="367"/>
                    <a:pt x="474" y="368"/>
                    <a:pt x="472" y="369"/>
                  </a:cubicBezTo>
                  <a:cubicBezTo>
                    <a:pt x="471" y="369"/>
                    <a:pt x="471" y="369"/>
                    <a:pt x="471" y="369"/>
                  </a:cubicBezTo>
                  <a:cubicBezTo>
                    <a:pt x="471" y="369"/>
                    <a:pt x="471" y="369"/>
                    <a:pt x="470" y="369"/>
                  </a:cubicBezTo>
                  <a:cubicBezTo>
                    <a:pt x="470" y="369"/>
                    <a:pt x="470" y="369"/>
                    <a:pt x="470" y="369"/>
                  </a:cubicBezTo>
                  <a:cubicBezTo>
                    <a:pt x="469" y="369"/>
                    <a:pt x="469" y="369"/>
                    <a:pt x="469" y="369"/>
                  </a:cubicBezTo>
                  <a:cubicBezTo>
                    <a:pt x="463" y="370"/>
                    <a:pt x="457" y="369"/>
                    <a:pt x="455" y="369"/>
                  </a:cubicBezTo>
                  <a:cubicBezTo>
                    <a:pt x="445" y="369"/>
                    <a:pt x="445" y="369"/>
                    <a:pt x="445" y="369"/>
                  </a:cubicBezTo>
                  <a:cubicBezTo>
                    <a:pt x="444" y="369"/>
                    <a:pt x="443" y="369"/>
                    <a:pt x="442" y="369"/>
                  </a:cubicBezTo>
                  <a:cubicBezTo>
                    <a:pt x="442" y="369"/>
                    <a:pt x="441" y="369"/>
                    <a:pt x="441" y="369"/>
                  </a:cubicBezTo>
                  <a:cubicBezTo>
                    <a:pt x="440" y="369"/>
                    <a:pt x="440" y="369"/>
                    <a:pt x="440" y="369"/>
                  </a:cubicBezTo>
                  <a:cubicBezTo>
                    <a:pt x="440" y="369"/>
                    <a:pt x="440" y="369"/>
                    <a:pt x="440" y="369"/>
                  </a:cubicBezTo>
                  <a:cubicBezTo>
                    <a:pt x="439" y="369"/>
                    <a:pt x="439" y="369"/>
                    <a:pt x="438" y="368"/>
                  </a:cubicBezTo>
                  <a:cubicBezTo>
                    <a:pt x="438" y="368"/>
                    <a:pt x="438" y="368"/>
                    <a:pt x="438" y="368"/>
                  </a:cubicBezTo>
                  <a:cubicBezTo>
                    <a:pt x="437" y="368"/>
                    <a:pt x="437" y="368"/>
                    <a:pt x="436" y="367"/>
                  </a:cubicBezTo>
                  <a:cubicBezTo>
                    <a:pt x="436" y="367"/>
                    <a:pt x="435" y="367"/>
                    <a:pt x="434" y="366"/>
                  </a:cubicBezTo>
                  <a:cubicBezTo>
                    <a:pt x="434" y="366"/>
                    <a:pt x="434" y="366"/>
                    <a:pt x="434" y="366"/>
                  </a:cubicBezTo>
                  <a:close/>
                  <a:moveTo>
                    <a:pt x="437" y="404"/>
                  </a:moveTo>
                  <a:cubicBezTo>
                    <a:pt x="436" y="403"/>
                    <a:pt x="436" y="402"/>
                    <a:pt x="435" y="402"/>
                  </a:cubicBezTo>
                  <a:cubicBezTo>
                    <a:pt x="435" y="400"/>
                    <a:pt x="435" y="400"/>
                    <a:pt x="435" y="400"/>
                  </a:cubicBezTo>
                  <a:cubicBezTo>
                    <a:pt x="435" y="400"/>
                    <a:pt x="435" y="400"/>
                    <a:pt x="435" y="400"/>
                  </a:cubicBezTo>
                  <a:cubicBezTo>
                    <a:pt x="435" y="396"/>
                    <a:pt x="435" y="392"/>
                    <a:pt x="434" y="388"/>
                  </a:cubicBezTo>
                  <a:cubicBezTo>
                    <a:pt x="434" y="388"/>
                    <a:pt x="434" y="388"/>
                    <a:pt x="434" y="388"/>
                  </a:cubicBezTo>
                  <a:cubicBezTo>
                    <a:pt x="434" y="388"/>
                    <a:pt x="434" y="388"/>
                    <a:pt x="434" y="388"/>
                  </a:cubicBezTo>
                  <a:cubicBezTo>
                    <a:pt x="434" y="388"/>
                    <a:pt x="434" y="388"/>
                    <a:pt x="434" y="387"/>
                  </a:cubicBezTo>
                  <a:cubicBezTo>
                    <a:pt x="435" y="379"/>
                    <a:pt x="453" y="381"/>
                    <a:pt x="458" y="381"/>
                  </a:cubicBezTo>
                  <a:cubicBezTo>
                    <a:pt x="465" y="381"/>
                    <a:pt x="477" y="380"/>
                    <a:pt x="481" y="386"/>
                  </a:cubicBezTo>
                  <a:cubicBezTo>
                    <a:pt x="481" y="387"/>
                    <a:pt x="482" y="387"/>
                    <a:pt x="482" y="388"/>
                  </a:cubicBezTo>
                  <a:cubicBezTo>
                    <a:pt x="482" y="389"/>
                    <a:pt x="482" y="389"/>
                    <a:pt x="482" y="389"/>
                  </a:cubicBezTo>
                  <a:cubicBezTo>
                    <a:pt x="482" y="389"/>
                    <a:pt x="482" y="389"/>
                    <a:pt x="482" y="389"/>
                  </a:cubicBezTo>
                  <a:cubicBezTo>
                    <a:pt x="483" y="391"/>
                    <a:pt x="483" y="392"/>
                    <a:pt x="484" y="395"/>
                  </a:cubicBezTo>
                  <a:cubicBezTo>
                    <a:pt x="485" y="401"/>
                    <a:pt x="485" y="401"/>
                    <a:pt x="485" y="401"/>
                  </a:cubicBezTo>
                  <a:cubicBezTo>
                    <a:pt x="485" y="402"/>
                    <a:pt x="485" y="403"/>
                    <a:pt x="484" y="404"/>
                  </a:cubicBezTo>
                  <a:cubicBezTo>
                    <a:pt x="484" y="405"/>
                    <a:pt x="484" y="405"/>
                    <a:pt x="483" y="406"/>
                  </a:cubicBezTo>
                  <a:cubicBezTo>
                    <a:pt x="483" y="406"/>
                    <a:pt x="483" y="406"/>
                    <a:pt x="482" y="407"/>
                  </a:cubicBezTo>
                  <a:cubicBezTo>
                    <a:pt x="482" y="407"/>
                    <a:pt x="482" y="407"/>
                    <a:pt x="482" y="407"/>
                  </a:cubicBezTo>
                  <a:cubicBezTo>
                    <a:pt x="482" y="407"/>
                    <a:pt x="482" y="407"/>
                    <a:pt x="482" y="407"/>
                  </a:cubicBezTo>
                  <a:cubicBezTo>
                    <a:pt x="481" y="407"/>
                    <a:pt x="481" y="407"/>
                    <a:pt x="481" y="407"/>
                  </a:cubicBezTo>
                  <a:cubicBezTo>
                    <a:pt x="480" y="408"/>
                    <a:pt x="480" y="408"/>
                    <a:pt x="480" y="408"/>
                  </a:cubicBezTo>
                  <a:cubicBezTo>
                    <a:pt x="479" y="408"/>
                    <a:pt x="479" y="408"/>
                    <a:pt x="479" y="408"/>
                  </a:cubicBezTo>
                  <a:cubicBezTo>
                    <a:pt x="479" y="408"/>
                    <a:pt x="479" y="408"/>
                    <a:pt x="478" y="408"/>
                  </a:cubicBezTo>
                  <a:cubicBezTo>
                    <a:pt x="478" y="408"/>
                    <a:pt x="478" y="409"/>
                    <a:pt x="477" y="409"/>
                  </a:cubicBezTo>
                  <a:cubicBezTo>
                    <a:pt x="477" y="409"/>
                    <a:pt x="477" y="409"/>
                    <a:pt x="477" y="409"/>
                  </a:cubicBezTo>
                  <a:cubicBezTo>
                    <a:pt x="477" y="409"/>
                    <a:pt x="476" y="409"/>
                    <a:pt x="475" y="409"/>
                  </a:cubicBezTo>
                  <a:cubicBezTo>
                    <a:pt x="474" y="409"/>
                    <a:pt x="474" y="409"/>
                    <a:pt x="473" y="409"/>
                  </a:cubicBezTo>
                  <a:cubicBezTo>
                    <a:pt x="473" y="409"/>
                    <a:pt x="473" y="409"/>
                    <a:pt x="473" y="409"/>
                  </a:cubicBezTo>
                  <a:cubicBezTo>
                    <a:pt x="473" y="409"/>
                    <a:pt x="473" y="409"/>
                    <a:pt x="473" y="409"/>
                  </a:cubicBezTo>
                  <a:cubicBezTo>
                    <a:pt x="473" y="409"/>
                    <a:pt x="473" y="409"/>
                    <a:pt x="473" y="409"/>
                  </a:cubicBezTo>
                  <a:cubicBezTo>
                    <a:pt x="465" y="409"/>
                    <a:pt x="457" y="409"/>
                    <a:pt x="449" y="409"/>
                  </a:cubicBezTo>
                  <a:cubicBezTo>
                    <a:pt x="448" y="409"/>
                    <a:pt x="447" y="409"/>
                    <a:pt x="447" y="409"/>
                  </a:cubicBezTo>
                  <a:cubicBezTo>
                    <a:pt x="446" y="409"/>
                    <a:pt x="446" y="409"/>
                    <a:pt x="446" y="409"/>
                  </a:cubicBezTo>
                  <a:cubicBezTo>
                    <a:pt x="445" y="409"/>
                    <a:pt x="445" y="409"/>
                    <a:pt x="444" y="409"/>
                  </a:cubicBezTo>
                  <a:cubicBezTo>
                    <a:pt x="444" y="409"/>
                    <a:pt x="444" y="409"/>
                    <a:pt x="444" y="409"/>
                  </a:cubicBezTo>
                  <a:cubicBezTo>
                    <a:pt x="444" y="408"/>
                    <a:pt x="444" y="408"/>
                    <a:pt x="444" y="408"/>
                  </a:cubicBezTo>
                  <a:cubicBezTo>
                    <a:pt x="443" y="408"/>
                    <a:pt x="442" y="408"/>
                    <a:pt x="442" y="408"/>
                  </a:cubicBezTo>
                  <a:cubicBezTo>
                    <a:pt x="441" y="408"/>
                    <a:pt x="441" y="407"/>
                    <a:pt x="441" y="407"/>
                  </a:cubicBezTo>
                  <a:cubicBezTo>
                    <a:pt x="441" y="407"/>
                    <a:pt x="440" y="407"/>
                    <a:pt x="440" y="407"/>
                  </a:cubicBezTo>
                  <a:cubicBezTo>
                    <a:pt x="440" y="407"/>
                    <a:pt x="440" y="407"/>
                    <a:pt x="440" y="407"/>
                  </a:cubicBezTo>
                  <a:cubicBezTo>
                    <a:pt x="439" y="406"/>
                    <a:pt x="437" y="405"/>
                    <a:pt x="437" y="404"/>
                  </a:cubicBezTo>
                  <a:close/>
                  <a:moveTo>
                    <a:pt x="494" y="451"/>
                  </a:moveTo>
                  <a:cubicBezTo>
                    <a:pt x="493" y="453"/>
                    <a:pt x="492" y="453"/>
                    <a:pt x="491" y="454"/>
                  </a:cubicBezTo>
                  <a:cubicBezTo>
                    <a:pt x="490" y="455"/>
                    <a:pt x="489" y="456"/>
                    <a:pt x="487" y="456"/>
                  </a:cubicBezTo>
                  <a:cubicBezTo>
                    <a:pt x="485" y="457"/>
                    <a:pt x="484" y="457"/>
                    <a:pt x="481" y="457"/>
                  </a:cubicBezTo>
                  <a:cubicBezTo>
                    <a:pt x="476" y="457"/>
                    <a:pt x="476" y="457"/>
                    <a:pt x="476" y="457"/>
                  </a:cubicBezTo>
                  <a:cubicBezTo>
                    <a:pt x="476" y="457"/>
                    <a:pt x="476" y="457"/>
                    <a:pt x="476" y="457"/>
                  </a:cubicBezTo>
                  <a:cubicBezTo>
                    <a:pt x="469" y="457"/>
                    <a:pt x="462" y="457"/>
                    <a:pt x="454" y="457"/>
                  </a:cubicBezTo>
                  <a:cubicBezTo>
                    <a:pt x="453" y="457"/>
                    <a:pt x="453" y="457"/>
                    <a:pt x="452" y="457"/>
                  </a:cubicBezTo>
                  <a:cubicBezTo>
                    <a:pt x="451" y="457"/>
                    <a:pt x="451" y="457"/>
                    <a:pt x="451" y="457"/>
                  </a:cubicBezTo>
                  <a:cubicBezTo>
                    <a:pt x="450" y="457"/>
                    <a:pt x="450" y="457"/>
                    <a:pt x="449" y="457"/>
                  </a:cubicBezTo>
                  <a:cubicBezTo>
                    <a:pt x="449" y="457"/>
                    <a:pt x="449" y="457"/>
                    <a:pt x="448" y="457"/>
                  </a:cubicBezTo>
                  <a:cubicBezTo>
                    <a:pt x="448" y="457"/>
                    <a:pt x="448" y="457"/>
                    <a:pt x="448" y="457"/>
                  </a:cubicBezTo>
                  <a:cubicBezTo>
                    <a:pt x="445" y="456"/>
                    <a:pt x="442" y="454"/>
                    <a:pt x="440" y="451"/>
                  </a:cubicBezTo>
                  <a:cubicBezTo>
                    <a:pt x="440" y="451"/>
                    <a:pt x="440" y="451"/>
                    <a:pt x="440" y="451"/>
                  </a:cubicBezTo>
                  <a:cubicBezTo>
                    <a:pt x="440" y="451"/>
                    <a:pt x="440" y="451"/>
                    <a:pt x="440" y="451"/>
                  </a:cubicBezTo>
                  <a:cubicBezTo>
                    <a:pt x="440" y="451"/>
                    <a:pt x="440" y="451"/>
                    <a:pt x="440" y="450"/>
                  </a:cubicBezTo>
                  <a:cubicBezTo>
                    <a:pt x="439" y="450"/>
                    <a:pt x="439" y="449"/>
                    <a:pt x="439" y="449"/>
                  </a:cubicBezTo>
                  <a:cubicBezTo>
                    <a:pt x="439" y="449"/>
                    <a:pt x="439" y="449"/>
                    <a:pt x="439" y="448"/>
                  </a:cubicBezTo>
                  <a:cubicBezTo>
                    <a:pt x="439" y="448"/>
                    <a:pt x="439" y="448"/>
                    <a:pt x="439" y="448"/>
                  </a:cubicBezTo>
                  <a:cubicBezTo>
                    <a:pt x="439" y="447"/>
                    <a:pt x="439" y="447"/>
                    <a:pt x="439" y="447"/>
                  </a:cubicBezTo>
                  <a:cubicBezTo>
                    <a:pt x="439" y="447"/>
                    <a:pt x="439" y="447"/>
                    <a:pt x="439" y="447"/>
                  </a:cubicBezTo>
                  <a:cubicBezTo>
                    <a:pt x="439" y="444"/>
                    <a:pt x="438" y="439"/>
                    <a:pt x="438" y="435"/>
                  </a:cubicBezTo>
                  <a:cubicBezTo>
                    <a:pt x="438" y="435"/>
                    <a:pt x="438" y="434"/>
                    <a:pt x="438" y="433"/>
                  </a:cubicBezTo>
                  <a:cubicBezTo>
                    <a:pt x="438" y="431"/>
                    <a:pt x="438" y="431"/>
                    <a:pt x="438" y="431"/>
                  </a:cubicBezTo>
                  <a:cubicBezTo>
                    <a:pt x="438" y="431"/>
                    <a:pt x="438" y="431"/>
                    <a:pt x="438" y="431"/>
                  </a:cubicBezTo>
                  <a:cubicBezTo>
                    <a:pt x="438" y="430"/>
                    <a:pt x="438" y="430"/>
                    <a:pt x="438" y="430"/>
                  </a:cubicBezTo>
                  <a:cubicBezTo>
                    <a:pt x="438" y="430"/>
                    <a:pt x="438" y="429"/>
                    <a:pt x="438" y="429"/>
                  </a:cubicBezTo>
                  <a:cubicBezTo>
                    <a:pt x="438" y="429"/>
                    <a:pt x="438" y="429"/>
                    <a:pt x="438" y="428"/>
                  </a:cubicBezTo>
                  <a:cubicBezTo>
                    <a:pt x="439" y="428"/>
                    <a:pt x="439" y="428"/>
                    <a:pt x="439" y="428"/>
                  </a:cubicBezTo>
                  <a:cubicBezTo>
                    <a:pt x="439" y="428"/>
                    <a:pt x="439" y="428"/>
                    <a:pt x="439" y="428"/>
                  </a:cubicBezTo>
                  <a:cubicBezTo>
                    <a:pt x="439" y="427"/>
                    <a:pt x="439" y="427"/>
                    <a:pt x="439" y="427"/>
                  </a:cubicBezTo>
                  <a:cubicBezTo>
                    <a:pt x="440" y="426"/>
                    <a:pt x="440" y="426"/>
                    <a:pt x="440" y="426"/>
                  </a:cubicBezTo>
                  <a:cubicBezTo>
                    <a:pt x="440" y="426"/>
                    <a:pt x="441" y="426"/>
                    <a:pt x="441" y="425"/>
                  </a:cubicBezTo>
                  <a:cubicBezTo>
                    <a:pt x="441" y="425"/>
                    <a:pt x="441" y="425"/>
                    <a:pt x="441" y="425"/>
                  </a:cubicBezTo>
                  <a:cubicBezTo>
                    <a:pt x="441" y="425"/>
                    <a:pt x="441" y="425"/>
                    <a:pt x="441" y="425"/>
                  </a:cubicBezTo>
                  <a:cubicBezTo>
                    <a:pt x="442" y="425"/>
                    <a:pt x="442" y="425"/>
                    <a:pt x="443" y="424"/>
                  </a:cubicBezTo>
                  <a:cubicBezTo>
                    <a:pt x="443" y="424"/>
                    <a:pt x="443" y="424"/>
                    <a:pt x="443" y="424"/>
                  </a:cubicBezTo>
                  <a:cubicBezTo>
                    <a:pt x="444" y="424"/>
                    <a:pt x="444" y="424"/>
                    <a:pt x="444" y="424"/>
                  </a:cubicBezTo>
                  <a:cubicBezTo>
                    <a:pt x="444" y="424"/>
                    <a:pt x="444" y="424"/>
                    <a:pt x="444" y="424"/>
                  </a:cubicBezTo>
                  <a:cubicBezTo>
                    <a:pt x="444" y="424"/>
                    <a:pt x="445" y="423"/>
                    <a:pt x="445" y="423"/>
                  </a:cubicBezTo>
                  <a:cubicBezTo>
                    <a:pt x="446" y="423"/>
                    <a:pt x="446" y="423"/>
                    <a:pt x="446" y="423"/>
                  </a:cubicBezTo>
                  <a:cubicBezTo>
                    <a:pt x="446" y="423"/>
                    <a:pt x="447" y="423"/>
                    <a:pt x="447" y="423"/>
                  </a:cubicBezTo>
                  <a:cubicBezTo>
                    <a:pt x="448" y="423"/>
                    <a:pt x="448" y="423"/>
                    <a:pt x="449" y="423"/>
                  </a:cubicBezTo>
                  <a:cubicBezTo>
                    <a:pt x="450" y="423"/>
                    <a:pt x="450" y="423"/>
                    <a:pt x="450" y="423"/>
                  </a:cubicBezTo>
                  <a:cubicBezTo>
                    <a:pt x="450" y="423"/>
                    <a:pt x="450" y="423"/>
                    <a:pt x="451" y="423"/>
                  </a:cubicBezTo>
                  <a:cubicBezTo>
                    <a:pt x="452" y="423"/>
                    <a:pt x="452" y="423"/>
                    <a:pt x="452" y="423"/>
                  </a:cubicBezTo>
                  <a:cubicBezTo>
                    <a:pt x="453" y="423"/>
                    <a:pt x="454" y="423"/>
                    <a:pt x="455" y="423"/>
                  </a:cubicBezTo>
                  <a:cubicBezTo>
                    <a:pt x="457" y="423"/>
                    <a:pt x="458" y="423"/>
                    <a:pt x="459" y="423"/>
                  </a:cubicBezTo>
                  <a:cubicBezTo>
                    <a:pt x="469" y="423"/>
                    <a:pt x="469" y="423"/>
                    <a:pt x="469" y="423"/>
                  </a:cubicBezTo>
                  <a:cubicBezTo>
                    <a:pt x="472" y="423"/>
                    <a:pt x="475" y="423"/>
                    <a:pt x="478" y="423"/>
                  </a:cubicBezTo>
                  <a:cubicBezTo>
                    <a:pt x="478" y="423"/>
                    <a:pt x="479" y="423"/>
                    <a:pt x="479" y="423"/>
                  </a:cubicBezTo>
                  <a:cubicBezTo>
                    <a:pt x="479" y="423"/>
                    <a:pt x="480" y="423"/>
                    <a:pt x="480" y="423"/>
                  </a:cubicBezTo>
                  <a:cubicBezTo>
                    <a:pt x="480" y="423"/>
                    <a:pt x="480" y="423"/>
                    <a:pt x="481" y="423"/>
                  </a:cubicBezTo>
                  <a:cubicBezTo>
                    <a:pt x="481" y="423"/>
                    <a:pt x="481" y="423"/>
                    <a:pt x="481" y="423"/>
                  </a:cubicBezTo>
                  <a:cubicBezTo>
                    <a:pt x="481" y="423"/>
                    <a:pt x="481" y="423"/>
                    <a:pt x="481" y="423"/>
                  </a:cubicBezTo>
                  <a:cubicBezTo>
                    <a:pt x="482" y="423"/>
                    <a:pt x="482" y="424"/>
                    <a:pt x="483" y="424"/>
                  </a:cubicBezTo>
                  <a:cubicBezTo>
                    <a:pt x="483" y="424"/>
                    <a:pt x="484" y="424"/>
                    <a:pt x="484" y="424"/>
                  </a:cubicBezTo>
                  <a:cubicBezTo>
                    <a:pt x="484" y="424"/>
                    <a:pt x="484" y="424"/>
                    <a:pt x="484" y="425"/>
                  </a:cubicBezTo>
                  <a:cubicBezTo>
                    <a:pt x="485" y="425"/>
                    <a:pt x="485" y="425"/>
                    <a:pt x="486" y="425"/>
                  </a:cubicBezTo>
                  <a:cubicBezTo>
                    <a:pt x="487" y="426"/>
                    <a:pt x="488" y="427"/>
                    <a:pt x="489" y="428"/>
                  </a:cubicBezTo>
                  <a:cubicBezTo>
                    <a:pt x="490" y="429"/>
                    <a:pt x="491" y="430"/>
                    <a:pt x="491" y="431"/>
                  </a:cubicBezTo>
                  <a:cubicBezTo>
                    <a:pt x="492" y="438"/>
                    <a:pt x="492" y="438"/>
                    <a:pt x="492" y="438"/>
                  </a:cubicBezTo>
                  <a:cubicBezTo>
                    <a:pt x="493" y="441"/>
                    <a:pt x="493" y="443"/>
                    <a:pt x="494" y="446"/>
                  </a:cubicBezTo>
                  <a:cubicBezTo>
                    <a:pt x="494" y="446"/>
                    <a:pt x="494" y="446"/>
                    <a:pt x="494" y="446"/>
                  </a:cubicBezTo>
                  <a:cubicBezTo>
                    <a:pt x="494" y="448"/>
                    <a:pt x="494" y="448"/>
                    <a:pt x="494" y="448"/>
                  </a:cubicBezTo>
                  <a:cubicBezTo>
                    <a:pt x="494" y="449"/>
                    <a:pt x="494" y="450"/>
                    <a:pt x="494" y="451"/>
                  </a:cubicBezTo>
                  <a:close/>
                  <a:moveTo>
                    <a:pt x="508" y="369"/>
                  </a:moveTo>
                  <a:cubicBezTo>
                    <a:pt x="507" y="368"/>
                    <a:pt x="505" y="368"/>
                    <a:pt x="505" y="367"/>
                  </a:cubicBezTo>
                  <a:cubicBezTo>
                    <a:pt x="504" y="366"/>
                    <a:pt x="503" y="365"/>
                    <a:pt x="503" y="365"/>
                  </a:cubicBezTo>
                  <a:cubicBezTo>
                    <a:pt x="502" y="363"/>
                    <a:pt x="502" y="363"/>
                    <a:pt x="502" y="363"/>
                  </a:cubicBezTo>
                  <a:cubicBezTo>
                    <a:pt x="502" y="361"/>
                    <a:pt x="501" y="359"/>
                    <a:pt x="500" y="357"/>
                  </a:cubicBezTo>
                  <a:cubicBezTo>
                    <a:pt x="500" y="356"/>
                    <a:pt x="499" y="355"/>
                    <a:pt x="499" y="353"/>
                  </a:cubicBezTo>
                  <a:cubicBezTo>
                    <a:pt x="499" y="353"/>
                    <a:pt x="499" y="353"/>
                    <a:pt x="499" y="353"/>
                  </a:cubicBezTo>
                  <a:cubicBezTo>
                    <a:pt x="499" y="353"/>
                    <a:pt x="499" y="353"/>
                    <a:pt x="499" y="353"/>
                  </a:cubicBezTo>
                  <a:cubicBezTo>
                    <a:pt x="499" y="352"/>
                    <a:pt x="499" y="352"/>
                    <a:pt x="499" y="352"/>
                  </a:cubicBezTo>
                  <a:cubicBezTo>
                    <a:pt x="499" y="352"/>
                    <a:pt x="499" y="352"/>
                    <a:pt x="499" y="352"/>
                  </a:cubicBezTo>
                  <a:cubicBezTo>
                    <a:pt x="499" y="352"/>
                    <a:pt x="499" y="352"/>
                    <a:pt x="499" y="352"/>
                  </a:cubicBezTo>
                  <a:cubicBezTo>
                    <a:pt x="501" y="348"/>
                    <a:pt x="508" y="348"/>
                    <a:pt x="511" y="348"/>
                  </a:cubicBezTo>
                  <a:cubicBezTo>
                    <a:pt x="528" y="348"/>
                    <a:pt x="528" y="348"/>
                    <a:pt x="528" y="348"/>
                  </a:cubicBezTo>
                  <a:cubicBezTo>
                    <a:pt x="529" y="348"/>
                    <a:pt x="531" y="348"/>
                    <a:pt x="532" y="349"/>
                  </a:cubicBezTo>
                  <a:cubicBezTo>
                    <a:pt x="532" y="349"/>
                    <a:pt x="533" y="349"/>
                    <a:pt x="533" y="349"/>
                  </a:cubicBezTo>
                  <a:cubicBezTo>
                    <a:pt x="533" y="349"/>
                    <a:pt x="534" y="349"/>
                    <a:pt x="534" y="349"/>
                  </a:cubicBezTo>
                  <a:cubicBezTo>
                    <a:pt x="534" y="349"/>
                    <a:pt x="534" y="349"/>
                    <a:pt x="534" y="349"/>
                  </a:cubicBezTo>
                  <a:cubicBezTo>
                    <a:pt x="535" y="349"/>
                    <a:pt x="536" y="350"/>
                    <a:pt x="536" y="350"/>
                  </a:cubicBezTo>
                  <a:cubicBezTo>
                    <a:pt x="536" y="350"/>
                    <a:pt x="536" y="350"/>
                    <a:pt x="536" y="350"/>
                  </a:cubicBezTo>
                  <a:cubicBezTo>
                    <a:pt x="536" y="350"/>
                    <a:pt x="536" y="350"/>
                    <a:pt x="536" y="350"/>
                  </a:cubicBezTo>
                  <a:cubicBezTo>
                    <a:pt x="537" y="350"/>
                    <a:pt x="537" y="350"/>
                    <a:pt x="538" y="350"/>
                  </a:cubicBezTo>
                  <a:cubicBezTo>
                    <a:pt x="538" y="351"/>
                    <a:pt x="538" y="351"/>
                    <a:pt x="538" y="351"/>
                  </a:cubicBezTo>
                  <a:cubicBezTo>
                    <a:pt x="538" y="351"/>
                    <a:pt x="538" y="351"/>
                    <a:pt x="539" y="351"/>
                  </a:cubicBezTo>
                  <a:cubicBezTo>
                    <a:pt x="539" y="351"/>
                    <a:pt x="539" y="351"/>
                    <a:pt x="539" y="351"/>
                  </a:cubicBezTo>
                  <a:cubicBezTo>
                    <a:pt x="539" y="352"/>
                    <a:pt x="539" y="352"/>
                    <a:pt x="539" y="352"/>
                  </a:cubicBezTo>
                  <a:cubicBezTo>
                    <a:pt x="540" y="352"/>
                    <a:pt x="541" y="353"/>
                    <a:pt x="541" y="354"/>
                  </a:cubicBezTo>
                  <a:cubicBezTo>
                    <a:pt x="541" y="354"/>
                    <a:pt x="541" y="354"/>
                    <a:pt x="541" y="354"/>
                  </a:cubicBezTo>
                  <a:cubicBezTo>
                    <a:pt x="543" y="356"/>
                    <a:pt x="544" y="359"/>
                    <a:pt x="545" y="361"/>
                  </a:cubicBezTo>
                  <a:cubicBezTo>
                    <a:pt x="545" y="361"/>
                    <a:pt x="545" y="361"/>
                    <a:pt x="545" y="361"/>
                  </a:cubicBezTo>
                  <a:cubicBezTo>
                    <a:pt x="546" y="363"/>
                    <a:pt x="547" y="364"/>
                    <a:pt x="547" y="365"/>
                  </a:cubicBezTo>
                  <a:cubicBezTo>
                    <a:pt x="547" y="366"/>
                    <a:pt x="547" y="366"/>
                    <a:pt x="547" y="366"/>
                  </a:cubicBezTo>
                  <a:cubicBezTo>
                    <a:pt x="547" y="366"/>
                    <a:pt x="547" y="366"/>
                    <a:pt x="547" y="366"/>
                  </a:cubicBezTo>
                  <a:cubicBezTo>
                    <a:pt x="547" y="368"/>
                    <a:pt x="545" y="369"/>
                    <a:pt x="543" y="370"/>
                  </a:cubicBezTo>
                  <a:cubicBezTo>
                    <a:pt x="542" y="370"/>
                    <a:pt x="542" y="370"/>
                    <a:pt x="542" y="370"/>
                  </a:cubicBezTo>
                  <a:cubicBezTo>
                    <a:pt x="542" y="370"/>
                    <a:pt x="542" y="370"/>
                    <a:pt x="542" y="370"/>
                  </a:cubicBezTo>
                  <a:cubicBezTo>
                    <a:pt x="542" y="370"/>
                    <a:pt x="541" y="370"/>
                    <a:pt x="541" y="371"/>
                  </a:cubicBezTo>
                  <a:cubicBezTo>
                    <a:pt x="540" y="371"/>
                    <a:pt x="540" y="371"/>
                    <a:pt x="540" y="371"/>
                  </a:cubicBezTo>
                  <a:cubicBezTo>
                    <a:pt x="540" y="371"/>
                    <a:pt x="539" y="371"/>
                    <a:pt x="539" y="371"/>
                  </a:cubicBezTo>
                  <a:cubicBezTo>
                    <a:pt x="539" y="371"/>
                    <a:pt x="538" y="371"/>
                    <a:pt x="538" y="371"/>
                  </a:cubicBezTo>
                  <a:cubicBezTo>
                    <a:pt x="538" y="371"/>
                    <a:pt x="538" y="371"/>
                    <a:pt x="538" y="371"/>
                  </a:cubicBezTo>
                  <a:cubicBezTo>
                    <a:pt x="538" y="371"/>
                    <a:pt x="538" y="371"/>
                    <a:pt x="538" y="371"/>
                  </a:cubicBezTo>
                  <a:cubicBezTo>
                    <a:pt x="535" y="371"/>
                    <a:pt x="532" y="371"/>
                    <a:pt x="530" y="371"/>
                  </a:cubicBezTo>
                  <a:cubicBezTo>
                    <a:pt x="526" y="371"/>
                    <a:pt x="521" y="371"/>
                    <a:pt x="517" y="371"/>
                  </a:cubicBezTo>
                  <a:cubicBezTo>
                    <a:pt x="514" y="371"/>
                    <a:pt x="511" y="370"/>
                    <a:pt x="508" y="369"/>
                  </a:cubicBezTo>
                  <a:cubicBezTo>
                    <a:pt x="508" y="369"/>
                    <a:pt x="508" y="369"/>
                    <a:pt x="508" y="369"/>
                  </a:cubicBezTo>
                  <a:close/>
                  <a:moveTo>
                    <a:pt x="519" y="405"/>
                  </a:moveTo>
                  <a:cubicBezTo>
                    <a:pt x="518" y="404"/>
                    <a:pt x="517" y="403"/>
                    <a:pt x="517" y="402"/>
                  </a:cubicBezTo>
                  <a:cubicBezTo>
                    <a:pt x="515" y="396"/>
                    <a:pt x="515" y="396"/>
                    <a:pt x="515" y="396"/>
                  </a:cubicBezTo>
                  <a:cubicBezTo>
                    <a:pt x="514" y="394"/>
                    <a:pt x="513" y="392"/>
                    <a:pt x="512" y="390"/>
                  </a:cubicBezTo>
                  <a:cubicBezTo>
                    <a:pt x="512" y="390"/>
                    <a:pt x="512" y="390"/>
                    <a:pt x="512" y="390"/>
                  </a:cubicBezTo>
                  <a:cubicBezTo>
                    <a:pt x="512" y="389"/>
                    <a:pt x="512" y="389"/>
                    <a:pt x="512" y="389"/>
                  </a:cubicBezTo>
                  <a:cubicBezTo>
                    <a:pt x="512" y="388"/>
                    <a:pt x="512" y="387"/>
                    <a:pt x="512" y="386"/>
                  </a:cubicBezTo>
                  <a:cubicBezTo>
                    <a:pt x="512" y="386"/>
                    <a:pt x="513" y="385"/>
                    <a:pt x="513" y="385"/>
                  </a:cubicBezTo>
                  <a:cubicBezTo>
                    <a:pt x="513" y="385"/>
                    <a:pt x="513" y="385"/>
                    <a:pt x="514" y="385"/>
                  </a:cubicBezTo>
                  <a:cubicBezTo>
                    <a:pt x="514" y="384"/>
                    <a:pt x="514" y="384"/>
                    <a:pt x="514" y="384"/>
                  </a:cubicBezTo>
                  <a:cubicBezTo>
                    <a:pt x="515" y="384"/>
                    <a:pt x="516" y="383"/>
                    <a:pt x="517" y="383"/>
                  </a:cubicBezTo>
                  <a:cubicBezTo>
                    <a:pt x="518" y="383"/>
                    <a:pt x="519" y="383"/>
                    <a:pt x="520" y="382"/>
                  </a:cubicBezTo>
                  <a:cubicBezTo>
                    <a:pt x="525" y="382"/>
                    <a:pt x="530" y="382"/>
                    <a:pt x="532" y="382"/>
                  </a:cubicBezTo>
                  <a:cubicBezTo>
                    <a:pt x="540" y="382"/>
                    <a:pt x="554" y="381"/>
                    <a:pt x="559" y="389"/>
                  </a:cubicBezTo>
                  <a:cubicBezTo>
                    <a:pt x="559" y="389"/>
                    <a:pt x="559" y="389"/>
                    <a:pt x="559" y="389"/>
                  </a:cubicBezTo>
                  <a:cubicBezTo>
                    <a:pt x="559" y="389"/>
                    <a:pt x="559" y="389"/>
                    <a:pt x="559" y="389"/>
                  </a:cubicBezTo>
                  <a:cubicBezTo>
                    <a:pt x="559" y="389"/>
                    <a:pt x="559" y="389"/>
                    <a:pt x="559" y="389"/>
                  </a:cubicBezTo>
                  <a:cubicBezTo>
                    <a:pt x="561" y="393"/>
                    <a:pt x="562" y="396"/>
                    <a:pt x="564" y="400"/>
                  </a:cubicBezTo>
                  <a:cubicBezTo>
                    <a:pt x="565" y="401"/>
                    <a:pt x="565" y="402"/>
                    <a:pt x="566" y="403"/>
                  </a:cubicBezTo>
                  <a:cubicBezTo>
                    <a:pt x="566" y="403"/>
                    <a:pt x="566" y="403"/>
                    <a:pt x="566" y="403"/>
                  </a:cubicBezTo>
                  <a:cubicBezTo>
                    <a:pt x="566" y="404"/>
                    <a:pt x="566" y="404"/>
                    <a:pt x="566" y="404"/>
                  </a:cubicBezTo>
                  <a:cubicBezTo>
                    <a:pt x="566" y="404"/>
                    <a:pt x="566" y="405"/>
                    <a:pt x="566" y="405"/>
                  </a:cubicBezTo>
                  <a:cubicBezTo>
                    <a:pt x="566" y="405"/>
                    <a:pt x="566" y="405"/>
                    <a:pt x="566" y="405"/>
                  </a:cubicBezTo>
                  <a:cubicBezTo>
                    <a:pt x="566" y="405"/>
                    <a:pt x="566" y="405"/>
                    <a:pt x="566" y="405"/>
                  </a:cubicBezTo>
                  <a:cubicBezTo>
                    <a:pt x="566" y="406"/>
                    <a:pt x="565" y="406"/>
                    <a:pt x="565" y="406"/>
                  </a:cubicBezTo>
                  <a:cubicBezTo>
                    <a:pt x="565" y="406"/>
                    <a:pt x="565" y="406"/>
                    <a:pt x="565" y="406"/>
                  </a:cubicBezTo>
                  <a:cubicBezTo>
                    <a:pt x="565" y="407"/>
                    <a:pt x="565" y="407"/>
                    <a:pt x="564" y="407"/>
                  </a:cubicBezTo>
                  <a:cubicBezTo>
                    <a:pt x="564" y="407"/>
                    <a:pt x="564" y="407"/>
                    <a:pt x="564" y="407"/>
                  </a:cubicBezTo>
                  <a:cubicBezTo>
                    <a:pt x="564" y="408"/>
                    <a:pt x="564" y="408"/>
                    <a:pt x="564" y="408"/>
                  </a:cubicBezTo>
                  <a:cubicBezTo>
                    <a:pt x="564" y="408"/>
                    <a:pt x="563" y="408"/>
                    <a:pt x="563" y="408"/>
                  </a:cubicBezTo>
                  <a:cubicBezTo>
                    <a:pt x="563" y="408"/>
                    <a:pt x="562" y="409"/>
                    <a:pt x="561" y="409"/>
                  </a:cubicBezTo>
                  <a:cubicBezTo>
                    <a:pt x="561" y="409"/>
                    <a:pt x="561" y="409"/>
                    <a:pt x="560" y="409"/>
                  </a:cubicBezTo>
                  <a:cubicBezTo>
                    <a:pt x="560" y="409"/>
                    <a:pt x="559" y="409"/>
                    <a:pt x="559" y="410"/>
                  </a:cubicBezTo>
                  <a:cubicBezTo>
                    <a:pt x="559" y="410"/>
                    <a:pt x="559" y="410"/>
                    <a:pt x="559" y="410"/>
                  </a:cubicBezTo>
                  <a:cubicBezTo>
                    <a:pt x="558" y="410"/>
                    <a:pt x="558" y="410"/>
                    <a:pt x="558" y="410"/>
                  </a:cubicBezTo>
                  <a:cubicBezTo>
                    <a:pt x="550" y="410"/>
                    <a:pt x="541" y="410"/>
                    <a:pt x="532" y="410"/>
                  </a:cubicBezTo>
                  <a:cubicBezTo>
                    <a:pt x="532" y="410"/>
                    <a:pt x="531" y="410"/>
                    <a:pt x="530" y="410"/>
                  </a:cubicBezTo>
                  <a:cubicBezTo>
                    <a:pt x="530" y="410"/>
                    <a:pt x="530" y="410"/>
                    <a:pt x="530" y="410"/>
                  </a:cubicBezTo>
                  <a:cubicBezTo>
                    <a:pt x="527" y="409"/>
                    <a:pt x="524" y="408"/>
                    <a:pt x="521" y="406"/>
                  </a:cubicBezTo>
                  <a:cubicBezTo>
                    <a:pt x="520" y="406"/>
                    <a:pt x="520" y="406"/>
                    <a:pt x="519" y="405"/>
                  </a:cubicBezTo>
                  <a:close/>
                  <a:moveTo>
                    <a:pt x="589" y="451"/>
                  </a:moveTo>
                  <a:cubicBezTo>
                    <a:pt x="589" y="452"/>
                    <a:pt x="588" y="452"/>
                    <a:pt x="588" y="452"/>
                  </a:cubicBezTo>
                  <a:cubicBezTo>
                    <a:pt x="588" y="452"/>
                    <a:pt x="588" y="452"/>
                    <a:pt x="588" y="453"/>
                  </a:cubicBezTo>
                  <a:cubicBezTo>
                    <a:pt x="588" y="453"/>
                    <a:pt x="588" y="453"/>
                    <a:pt x="588" y="453"/>
                  </a:cubicBezTo>
                  <a:cubicBezTo>
                    <a:pt x="588" y="453"/>
                    <a:pt x="588" y="453"/>
                    <a:pt x="588" y="454"/>
                  </a:cubicBezTo>
                  <a:cubicBezTo>
                    <a:pt x="588" y="454"/>
                    <a:pt x="588" y="454"/>
                    <a:pt x="587" y="454"/>
                  </a:cubicBezTo>
                  <a:cubicBezTo>
                    <a:pt x="587" y="454"/>
                    <a:pt x="587" y="454"/>
                    <a:pt x="587" y="454"/>
                  </a:cubicBezTo>
                  <a:cubicBezTo>
                    <a:pt x="587" y="454"/>
                    <a:pt x="587" y="454"/>
                    <a:pt x="587" y="455"/>
                  </a:cubicBezTo>
                  <a:cubicBezTo>
                    <a:pt x="585" y="456"/>
                    <a:pt x="583" y="457"/>
                    <a:pt x="581" y="457"/>
                  </a:cubicBezTo>
                  <a:cubicBezTo>
                    <a:pt x="581" y="457"/>
                    <a:pt x="581" y="457"/>
                    <a:pt x="581" y="457"/>
                  </a:cubicBezTo>
                  <a:cubicBezTo>
                    <a:pt x="580" y="457"/>
                    <a:pt x="579" y="457"/>
                    <a:pt x="578" y="457"/>
                  </a:cubicBezTo>
                  <a:cubicBezTo>
                    <a:pt x="578" y="457"/>
                    <a:pt x="578" y="457"/>
                    <a:pt x="578" y="457"/>
                  </a:cubicBezTo>
                  <a:cubicBezTo>
                    <a:pt x="577" y="457"/>
                    <a:pt x="577" y="457"/>
                    <a:pt x="577" y="457"/>
                  </a:cubicBezTo>
                  <a:cubicBezTo>
                    <a:pt x="577" y="457"/>
                    <a:pt x="576" y="457"/>
                    <a:pt x="575" y="457"/>
                  </a:cubicBezTo>
                  <a:cubicBezTo>
                    <a:pt x="552" y="457"/>
                    <a:pt x="552" y="457"/>
                    <a:pt x="552" y="457"/>
                  </a:cubicBezTo>
                  <a:cubicBezTo>
                    <a:pt x="551" y="457"/>
                    <a:pt x="550" y="457"/>
                    <a:pt x="549" y="457"/>
                  </a:cubicBezTo>
                  <a:cubicBezTo>
                    <a:pt x="549" y="457"/>
                    <a:pt x="549" y="457"/>
                    <a:pt x="548" y="457"/>
                  </a:cubicBezTo>
                  <a:cubicBezTo>
                    <a:pt x="543" y="456"/>
                    <a:pt x="538" y="454"/>
                    <a:pt x="535" y="450"/>
                  </a:cubicBezTo>
                  <a:cubicBezTo>
                    <a:pt x="534" y="449"/>
                    <a:pt x="534" y="449"/>
                    <a:pt x="534" y="448"/>
                  </a:cubicBezTo>
                  <a:cubicBezTo>
                    <a:pt x="534" y="448"/>
                    <a:pt x="534" y="448"/>
                    <a:pt x="534" y="448"/>
                  </a:cubicBezTo>
                  <a:cubicBezTo>
                    <a:pt x="534" y="448"/>
                    <a:pt x="534" y="448"/>
                    <a:pt x="534" y="448"/>
                  </a:cubicBezTo>
                  <a:cubicBezTo>
                    <a:pt x="533" y="444"/>
                    <a:pt x="531" y="441"/>
                    <a:pt x="530" y="438"/>
                  </a:cubicBezTo>
                  <a:cubicBezTo>
                    <a:pt x="530" y="436"/>
                    <a:pt x="528" y="434"/>
                    <a:pt x="528" y="432"/>
                  </a:cubicBezTo>
                  <a:cubicBezTo>
                    <a:pt x="528" y="432"/>
                    <a:pt x="528" y="432"/>
                    <a:pt x="528" y="432"/>
                  </a:cubicBezTo>
                  <a:cubicBezTo>
                    <a:pt x="528" y="431"/>
                    <a:pt x="528" y="431"/>
                    <a:pt x="528" y="431"/>
                  </a:cubicBezTo>
                  <a:cubicBezTo>
                    <a:pt x="528" y="431"/>
                    <a:pt x="528" y="431"/>
                    <a:pt x="528" y="431"/>
                  </a:cubicBezTo>
                  <a:cubicBezTo>
                    <a:pt x="528" y="430"/>
                    <a:pt x="528" y="429"/>
                    <a:pt x="528" y="428"/>
                  </a:cubicBezTo>
                  <a:cubicBezTo>
                    <a:pt x="528" y="428"/>
                    <a:pt x="528" y="427"/>
                    <a:pt x="528" y="427"/>
                  </a:cubicBezTo>
                  <a:cubicBezTo>
                    <a:pt x="528" y="427"/>
                    <a:pt x="528" y="427"/>
                    <a:pt x="528" y="427"/>
                  </a:cubicBezTo>
                  <a:cubicBezTo>
                    <a:pt x="530" y="425"/>
                    <a:pt x="532" y="424"/>
                    <a:pt x="535" y="423"/>
                  </a:cubicBezTo>
                  <a:cubicBezTo>
                    <a:pt x="535" y="423"/>
                    <a:pt x="535" y="423"/>
                    <a:pt x="536" y="423"/>
                  </a:cubicBezTo>
                  <a:cubicBezTo>
                    <a:pt x="536" y="423"/>
                    <a:pt x="537" y="423"/>
                    <a:pt x="538" y="423"/>
                  </a:cubicBezTo>
                  <a:cubicBezTo>
                    <a:pt x="538" y="423"/>
                    <a:pt x="538" y="423"/>
                    <a:pt x="538" y="423"/>
                  </a:cubicBezTo>
                  <a:cubicBezTo>
                    <a:pt x="540" y="423"/>
                    <a:pt x="540" y="423"/>
                    <a:pt x="540" y="423"/>
                  </a:cubicBezTo>
                  <a:cubicBezTo>
                    <a:pt x="540" y="423"/>
                    <a:pt x="540" y="423"/>
                    <a:pt x="541" y="423"/>
                  </a:cubicBezTo>
                  <a:cubicBezTo>
                    <a:pt x="548" y="423"/>
                    <a:pt x="555" y="423"/>
                    <a:pt x="563" y="423"/>
                  </a:cubicBezTo>
                  <a:cubicBezTo>
                    <a:pt x="563" y="423"/>
                    <a:pt x="563" y="423"/>
                    <a:pt x="563" y="423"/>
                  </a:cubicBezTo>
                  <a:cubicBezTo>
                    <a:pt x="563" y="423"/>
                    <a:pt x="563" y="423"/>
                    <a:pt x="563" y="423"/>
                  </a:cubicBezTo>
                  <a:cubicBezTo>
                    <a:pt x="563" y="423"/>
                    <a:pt x="564" y="423"/>
                    <a:pt x="565" y="423"/>
                  </a:cubicBezTo>
                  <a:cubicBezTo>
                    <a:pt x="565" y="423"/>
                    <a:pt x="565" y="423"/>
                    <a:pt x="565" y="423"/>
                  </a:cubicBezTo>
                  <a:cubicBezTo>
                    <a:pt x="570" y="424"/>
                    <a:pt x="576" y="426"/>
                    <a:pt x="579" y="430"/>
                  </a:cubicBezTo>
                  <a:cubicBezTo>
                    <a:pt x="579" y="430"/>
                    <a:pt x="579" y="431"/>
                    <a:pt x="580" y="431"/>
                  </a:cubicBezTo>
                  <a:cubicBezTo>
                    <a:pt x="581" y="433"/>
                    <a:pt x="581" y="433"/>
                    <a:pt x="581" y="433"/>
                  </a:cubicBezTo>
                  <a:cubicBezTo>
                    <a:pt x="582" y="436"/>
                    <a:pt x="584" y="439"/>
                    <a:pt x="585" y="442"/>
                  </a:cubicBezTo>
                  <a:cubicBezTo>
                    <a:pt x="586" y="443"/>
                    <a:pt x="588" y="446"/>
                    <a:pt x="588" y="448"/>
                  </a:cubicBezTo>
                  <a:cubicBezTo>
                    <a:pt x="589" y="449"/>
                    <a:pt x="589" y="450"/>
                    <a:pt x="589" y="451"/>
                  </a:cubicBezTo>
                  <a:close/>
                  <a:moveTo>
                    <a:pt x="594" y="406"/>
                  </a:moveTo>
                  <a:cubicBezTo>
                    <a:pt x="593" y="406"/>
                    <a:pt x="593" y="405"/>
                    <a:pt x="592" y="405"/>
                  </a:cubicBezTo>
                  <a:cubicBezTo>
                    <a:pt x="591" y="404"/>
                    <a:pt x="590" y="403"/>
                    <a:pt x="590" y="402"/>
                  </a:cubicBezTo>
                  <a:cubicBezTo>
                    <a:pt x="589" y="401"/>
                    <a:pt x="589" y="401"/>
                    <a:pt x="589" y="401"/>
                  </a:cubicBezTo>
                  <a:cubicBezTo>
                    <a:pt x="589" y="401"/>
                    <a:pt x="589" y="401"/>
                    <a:pt x="589" y="401"/>
                  </a:cubicBezTo>
                  <a:cubicBezTo>
                    <a:pt x="587" y="398"/>
                    <a:pt x="585" y="394"/>
                    <a:pt x="583" y="390"/>
                  </a:cubicBezTo>
                  <a:cubicBezTo>
                    <a:pt x="583" y="390"/>
                    <a:pt x="583" y="390"/>
                    <a:pt x="583" y="390"/>
                  </a:cubicBezTo>
                  <a:cubicBezTo>
                    <a:pt x="582" y="389"/>
                    <a:pt x="582" y="389"/>
                    <a:pt x="582" y="389"/>
                  </a:cubicBezTo>
                  <a:cubicBezTo>
                    <a:pt x="582" y="388"/>
                    <a:pt x="582" y="387"/>
                    <a:pt x="582" y="386"/>
                  </a:cubicBezTo>
                  <a:cubicBezTo>
                    <a:pt x="582" y="385"/>
                    <a:pt x="582" y="385"/>
                    <a:pt x="583" y="384"/>
                  </a:cubicBezTo>
                  <a:cubicBezTo>
                    <a:pt x="584" y="383"/>
                    <a:pt x="585" y="383"/>
                    <a:pt x="586" y="383"/>
                  </a:cubicBezTo>
                  <a:cubicBezTo>
                    <a:pt x="588" y="382"/>
                    <a:pt x="589" y="382"/>
                    <a:pt x="591" y="382"/>
                  </a:cubicBezTo>
                  <a:cubicBezTo>
                    <a:pt x="591" y="382"/>
                    <a:pt x="591" y="382"/>
                    <a:pt x="591" y="382"/>
                  </a:cubicBezTo>
                  <a:cubicBezTo>
                    <a:pt x="594" y="382"/>
                    <a:pt x="598" y="382"/>
                    <a:pt x="600" y="382"/>
                  </a:cubicBezTo>
                  <a:cubicBezTo>
                    <a:pt x="609" y="382"/>
                    <a:pt x="623" y="380"/>
                    <a:pt x="629" y="389"/>
                  </a:cubicBezTo>
                  <a:cubicBezTo>
                    <a:pt x="631" y="392"/>
                    <a:pt x="633" y="394"/>
                    <a:pt x="635" y="397"/>
                  </a:cubicBezTo>
                  <a:cubicBezTo>
                    <a:pt x="636" y="399"/>
                    <a:pt x="637" y="401"/>
                    <a:pt x="638" y="402"/>
                  </a:cubicBezTo>
                  <a:cubicBezTo>
                    <a:pt x="639" y="403"/>
                    <a:pt x="639" y="404"/>
                    <a:pt x="639" y="405"/>
                  </a:cubicBezTo>
                  <a:cubicBezTo>
                    <a:pt x="639" y="405"/>
                    <a:pt x="639" y="406"/>
                    <a:pt x="639" y="406"/>
                  </a:cubicBezTo>
                  <a:cubicBezTo>
                    <a:pt x="639" y="407"/>
                    <a:pt x="638" y="407"/>
                    <a:pt x="638" y="407"/>
                  </a:cubicBezTo>
                  <a:cubicBezTo>
                    <a:pt x="638" y="407"/>
                    <a:pt x="638" y="407"/>
                    <a:pt x="638" y="407"/>
                  </a:cubicBezTo>
                  <a:cubicBezTo>
                    <a:pt x="638" y="407"/>
                    <a:pt x="638" y="407"/>
                    <a:pt x="638" y="407"/>
                  </a:cubicBezTo>
                  <a:cubicBezTo>
                    <a:pt x="638" y="408"/>
                    <a:pt x="638" y="408"/>
                    <a:pt x="637" y="408"/>
                  </a:cubicBezTo>
                  <a:cubicBezTo>
                    <a:pt x="637" y="408"/>
                    <a:pt x="637" y="408"/>
                    <a:pt x="637" y="408"/>
                  </a:cubicBezTo>
                  <a:cubicBezTo>
                    <a:pt x="637" y="408"/>
                    <a:pt x="637" y="408"/>
                    <a:pt x="636" y="408"/>
                  </a:cubicBezTo>
                  <a:cubicBezTo>
                    <a:pt x="636" y="408"/>
                    <a:pt x="635" y="409"/>
                    <a:pt x="635" y="409"/>
                  </a:cubicBezTo>
                  <a:cubicBezTo>
                    <a:pt x="635" y="409"/>
                    <a:pt x="635" y="409"/>
                    <a:pt x="635" y="409"/>
                  </a:cubicBezTo>
                  <a:cubicBezTo>
                    <a:pt x="635" y="409"/>
                    <a:pt x="635" y="409"/>
                    <a:pt x="635" y="409"/>
                  </a:cubicBezTo>
                  <a:cubicBezTo>
                    <a:pt x="631" y="410"/>
                    <a:pt x="625" y="410"/>
                    <a:pt x="621" y="410"/>
                  </a:cubicBezTo>
                  <a:cubicBezTo>
                    <a:pt x="616" y="410"/>
                    <a:pt x="611" y="410"/>
                    <a:pt x="607" y="410"/>
                  </a:cubicBezTo>
                  <a:cubicBezTo>
                    <a:pt x="602" y="410"/>
                    <a:pt x="598" y="408"/>
                    <a:pt x="594" y="406"/>
                  </a:cubicBezTo>
                  <a:close/>
                  <a:moveTo>
                    <a:pt x="670" y="454"/>
                  </a:moveTo>
                  <a:cubicBezTo>
                    <a:pt x="670" y="454"/>
                    <a:pt x="670" y="454"/>
                    <a:pt x="670" y="454"/>
                  </a:cubicBezTo>
                  <a:cubicBezTo>
                    <a:pt x="669" y="455"/>
                    <a:pt x="668" y="456"/>
                    <a:pt x="666" y="456"/>
                  </a:cubicBezTo>
                  <a:cubicBezTo>
                    <a:pt x="665" y="457"/>
                    <a:pt x="664" y="457"/>
                    <a:pt x="662" y="457"/>
                  </a:cubicBezTo>
                  <a:cubicBezTo>
                    <a:pt x="660" y="457"/>
                    <a:pt x="660" y="457"/>
                    <a:pt x="660" y="457"/>
                  </a:cubicBezTo>
                  <a:cubicBezTo>
                    <a:pt x="660" y="457"/>
                    <a:pt x="660" y="457"/>
                    <a:pt x="660" y="457"/>
                  </a:cubicBezTo>
                  <a:cubicBezTo>
                    <a:pt x="651" y="457"/>
                    <a:pt x="643" y="457"/>
                    <a:pt x="635" y="457"/>
                  </a:cubicBezTo>
                  <a:cubicBezTo>
                    <a:pt x="634" y="457"/>
                    <a:pt x="633" y="457"/>
                    <a:pt x="632" y="457"/>
                  </a:cubicBezTo>
                  <a:cubicBezTo>
                    <a:pt x="632" y="457"/>
                    <a:pt x="632" y="457"/>
                    <a:pt x="632" y="457"/>
                  </a:cubicBezTo>
                  <a:cubicBezTo>
                    <a:pt x="626" y="456"/>
                    <a:pt x="620" y="454"/>
                    <a:pt x="616" y="449"/>
                  </a:cubicBezTo>
                  <a:cubicBezTo>
                    <a:pt x="616" y="449"/>
                    <a:pt x="616" y="448"/>
                    <a:pt x="615" y="448"/>
                  </a:cubicBezTo>
                  <a:cubicBezTo>
                    <a:pt x="615" y="448"/>
                    <a:pt x="615" y="448"/>
                    <a:pt x="615" y="448"/>
                  </a:cubicBezTo>
                  <a:cubicBezTo>
                    <a:pt x="615" y="448"/>
                    <a:pt x="615" y="448"/>
                    <a:pt x="615" y="448"/>
                  </a:cubicBezTo>
                  <a:cubicBezTo>
                    <a:pt x="614" y="445"/>
                    <a:pt x="612" y="441"/>
                    <a:pt x="610" y="438"/>
                  </a:cubicBezTo>
                  <a:cubicBezTo>
                    <a:pt x="609" y="436"/>
                    <a:pt x="606" y="433"/>
                    <a:pt x="606" y="430"/>
                  </a:cubicBezTo>
                  <a:cubicBezTo>
                    <a:pt x="606" y="430"/>
                    <a:pt x="606" y="430"/>
                    <a:pt x="606" y="430"/>
                  </a:cubicBezTo>
                  <a:cubicBezTo>
                    <a:pt x="605" y="429"/>
                    <a:pt x="605" y="429"/>
                    <a:pt x="605" y="429"/>
                  </a:cubicBezTo>
                  <a:cubicBezTo>
                    <a:pt x="605" y="426"/>
                    <a:pt x="607" y="425"/>
                    <a:pt x="610" y="424"/>
                  </a:cubicBezTo>
                  <a:cubicBezTo>
                    <a:pt x="610" y="424"/>
                    <a:pt x="610" y="424"/>
                    <a:pt x="610" y="424"/>
                  </a:cubicBezTo>
                  <a:cubicBezTo>
                    <a:pt x="610" y="424"/>
                    <a:pt x="610" y="424"/>
                    <a:pt x="610" y="424"/>
                  </a:cubicBezTo>
                  <a:cubicBezTo>
                    <a:pt x="610" y="424"/>
                    <a:pt x="610" y="424"/>
                    <a:pt x="611" y="423"/>
                  </a:cubicBezTo>
                  <a:cubicBezTo>
                    <a:pt x="612" y="423"/>
                    <a:pt x="613" y="423"/>
                    <a:pt x="615" y="423"/>
                  </a:cubicBezTo>
                  <a:cubicBezTo>
                    <a:pt x="631" y="423"/>
                    <a:pt x="631" y="423"/>
                    <a:pt x="631" y="423"/>
                  </a:cubicBezTo>
                  <a:cubicBezTo>
                    <a:pt x="634" y="423"/>
                    <a:pt x="637" y="423"/>
                    <a:pt x="639" y="423"/>
                  </a:cubicBezTo>
                  <a:cubicBezTo>
                    <a:pt x="639" y="423"/>
                    <a:pt x="639" y="423"/>
                    <a:pt x="639" y="423"/>
                  </a:cubicBezTo>
                  <a:cubicBezTo>
                    <a:pt x="639" y="423"/>
                    <a:pt x="639" y="423"/>
                    <a:pt x="640" y="423"/>
                  </a:cubicBezTo>
                  <a:cubicBezTo>
                    <a:pt x="640" y="423"/>
                    <a:pt x="641" y="423"/>
                    <a:pt x="642" y="423"/>
                  </a:cubicBezTo>
                  <a:cubicBezTo>
                    <a:pt x="642" y="423"/>
                    <a:pt x="642" y="423"/>
                    <a:pt x="642" y="423"/>
                  </a:cubicBezTo>
                  <a:cubicBezTo>
                    <a:pt x="647" y="424"/>
                    <a:pt x="653" y="426"/>
                    <a:pt x="656" y="429"/>
                  </a:cubicBezTo>
                  <a:cubicBezTo>
                    <a:pt x="657" y="429"/>
                    <a:pt x="657" y="430"/>
                    <a:pt x="657" y="430"/>
                  </a:cubicBezTo>
                  <a:cubicBezTo>
                    <a:pt x="657" y="430"/>
                    <a:pt x="657" y="430"/>
                    <a:pt x="657" y="431"/>
                  </a:cubicBezTo>
                  <a:cubicBezTo>
                    <a:pt x="658" y="431"/>
                    <a:pt x="658" y="431"/>
                    <a:pt x="658" y="431"/>
                  </a:cubicBezTo>
                  <a:cubicBezTo>
                    <a:pt x="658" y="431"/>
                    <a:pt x="658" y="431"/>
                    <a:pt x="658" y="431"/>
                  </a:cubicBezTo>
                  <a:cubicBezTo>
                    <a:pt x="659" y="432"/>
                    <a:pt x="659" y="432"/>
                    <a:pt x="659" y="432"/>
                  </a:cubicBezTo>
                  <a:cubicBezTo>
                    <a:pt x="660" y="434"/>
                    <a:pt x="662" y="436"/>
                    <a:pt x="663" y="439"/>
                  </a:cubicBezTo>
                  <a:cubicBezTo>
                    <a:pt x="663" y="439"/>
                    <a:pt x="663" y="439"/>
                    <a:pt x="663" y="439"/>
                  </a:cubicBezTo>
                  <a:cubicBezTo>
                    <a:pt x="665" y="442"/>
                    <a:pt x="668" y="445"/>
                    <a:pt x="670" y="449"/>
                  </a:cubicBezTo>
                  <a:cubicBezTo>
                    <a:pt x="670" y="449"/>
                    <a:pt x="670" y="449"/>
                    <a:pt x="670" y="449"/>
                  </a:cubicBezTo>
                  <a:cubicBezTo>
                    <a:pt x="670" y="449"/>
                    <a:pt x="670" y="449"/>
                    <a:pt x="670" y="449"/>
                  </a:cubicBezTo>
                  <a:cubicBezTo>
                    <a:pt x="671" y="451"/>
                    <a:pt x="671" y="453"/>
                    <a:pt x="670" y="454"/>
                  </a:cubicBezTo>
                  <a:close/>
                  <a:moveTo>
                    <a:pt x="729" y="79"/>
                  </a:moveTo>
                  <a:cubicBezTo>
                    <a:pt x="753" y="103"/>
                    <a:pt x="766" y="136"/>
                    <a:pt x="766" y="170"/>
                  </a:cubicBezTo>
                  <a:cubicBezTo>
                    <a:pt x="766" y="204"/>
                    <a:pt x="753" y="237"/>
                    <a:pt x="729" y="261"/>
                  </a:cubicBezTo>
                  <a:cubicBezTo>
                    <a:pt x="757" y="248"/>
                    <a:pt x="782" y="212"/>
                    <a:pt x="782" y="170"/>
                  </a:cubicBezTo>
                  <a:cubicBezTo>
                    <a:pt x="782" y="127"/>
                    <a:pt x="757" y="92"/>
                    <a:pt x="729" y="79"/>
                  </a:cubicBezTo>
                  <a:close/>
                  <a:moveTo>
                    <a:pt x="53" y="79"/>
                  </a:moveTo>
                  <a:cubicBezTo>
                    <a:pt x="26" y="92"/>
                    <a:pt x="0" y="127"/>
                    <a:pt x="0" y="170"/>
                  </a:cubicBezTo>
                  <a:cubicBezTo>
                    <a:pt x="0" y="212"/>
                    <a:pt x="26" y="248"/>
                    <a:pt x="53" y="261"/>
                  </a:cubicBezTo>
                  <a:cubicBezTo>
                    <a:pt x="30" y="237"/>
                    <a:pt x="16" y="204"/>
                    <a:pt x="16" y="170"/>
                  </a:cubicBezTo>
                  <a:cubicBezTo>
                    <a:pt x="16" y="136"/>
                    <a:pt x="30" y="103"/>
                    <a:pt x="53" y="79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27" tIns="45713" rIns="91427" bIns="45713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32563"/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7" name="Freeform 42">
              <a:extLst>
                <a:ext uri="{FF2B5EF4-FFF2-40B4-BE49-F238E27FC236}">
                  <a16:creationId xmlns:a16="http://schemas.microsoft.com/office/drawing/2014/main" id="{5561DA44-4F2F-4773-1672-5E9760D35BD3}"/>
                </a:ext>
              </a:extLst>
            </p:cNvPr>
            <p:cNvSpPr/>
            <p:nvPr/>
          </p:nvSpPr>
          <p:spPr bwMode="auto">
            <a:xfrm>
              <a:off x="2283760" y="2360163"/>
              <a:ext cx="178886" cy="289099"/>
            </a:xfrm>
            <a:custGeom>
              <a:gdLst>
                <a:gd name="T0" fmla="*/ 306 w 342"/>
                <a:gd name="T1" fmla="*/ 296 h 553"/>
                <a:gd name="T2" fmla="*/ 196 w 342"/>
                <a:gd name="T3" fmla="*/ 225 h 553"/>
                <a:gd name="T4" fmla="*/ 277 w 342"/>
                <a:gd name="T5" fmla="*/ 56 h 553"/>
                <a:gd name="T6" fmla="*/ 263 w 342"/>
                <a:gd name="T7" fmla="*/ 10 h 553"/>
                <a:gd name="T8" fmla="*/ 223 w 342"/>
                <a:gd name="T9" fmla="*/ 29 h 553"/>
                <a:gd name="T10" fmla="*/ 102 w 342"/>
                <a:gd name="T11" fmla="*/ 261 h 553"/>
                <a:gd name="T12" fmla="*/ 85 w 342"/>
                <a:gd name="T13" fmla="*/ 186 h 553"/>
                <a:gd name="T14" fmla="*/ 20 w 342"/>
                <a:gd name="T15" fmla="*/ 135 h 553"/>
                <a:gd name="T16" fmla="*/ 20 w 342"/>
                <a:gd name="T17" fmla="*/ 196 h 553"/>
                <a:gd name="T18" fmla="*/ 50 w 342"/>
                <a:gd name="T19" fmla="*/ 434 h 553"/>
                <a:gd name="T20" fmla="*/ 56 w 342"/>
                <a:gd name="T21" fmla="*/ 471 h 553"/>
                <a:gd name="T22" fmla="*/ 64 w 342"/>
                <a:gd name="T23" fmla="*/ 488 h 553"/>
                <a:gd name="T24" fmla="*/ 106 w 342"/>
                <a:gd name="T25" fmla="*/ 528 h 553"/>
                <a:gd name="T26" fmla="*/ 244 w 342"/>
                <a:gd name="T27" fmla="*/ 490 h 553"/>
                <a:gd name="T28" fmla="*/ 246 w 342"/>
                <a:gd name="T29" fmla="*/ 486 h 553"/>
                <a:gd name="T30" fmla="*/ 335 w 342"/>
                <a:gd name="T31" fmla="*/ 357 h 553"/>
                <a:gd name="T32" fmla="*/ 306 w 342"/>
                <a:gd name="T33" fmla="*/ 296 h 55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42" h="553">
                  <a:moveTo>
                    <a:pt x="306" y="296"/>
                  </a:moveTo>
                  <a:cubicBezTo>
                    <a:pt x="196" y="225"/>
                    <a:pt x="196" y="225"/>
                    <a:pt x="196" y="225"/>
                  </a:cubicBezTo>
                  <a:cubicBezTo>
                    <a:pt x="225" y="169"/>
                    <a:pt x="248" y="111"/>
                    <a:pt x="277" y="56"/>
                  </a:cubicBezTo>
                  <a:cubicBezTo>
                    <a:pt x="287" y="40"/>
                    <a:pt x="279" y="17"/>
                    <a:pt x="263" y="10"/>
                  </a:cubicBezTo>
                  <a:cubicBezTo>
                    <a:pt x="246" y="0"/>
                    <a:pt x="233" y="12"/>
                    <a:pt x="223" y="29"/>
                  </a:cubicBezTo>
                  <a:cubicBezTo>
                    <a:pt x="187" y="102"/>
                    <a:pt x="141" y="188"/>
                    <a:pt x="102" y="261"/>
                  </a:cubicBezTo>
                  <a:cubicBezTo>
                    <a:pt x="100" y="244"/>
                    <a:pt x="85" y="186"/>
                    <a:pt x="85" y="186"/>
                  </a:cubicBezTo>
                  <a:cubicBezTo>
                    <a:pt x="81" y="165"/>
                    <a:pt x="45" y="133"/>
                    <a:pt x="20" y="135"/>
                  </a:cubicBezTo>
                  <a:cubicBezTo>
                    <a:pt x="0" y="135"/>
                    <a:pt x="16" y="173"/>
                    <a:pt x="20" y="196"/>
                  </a:cubicBezTo>
                  <a:cubicBezTo>
                    <a:pt x="33" y="277"/>
                    <a:pt x="37" y="354"/>
                    <a:pt x="50" y="434"/>
                  </a:cubicBezTo>
                  <a:cubicBezTo>
                    <a:pt x="50" y="448"/>
                    <a:pt x="52" y="459"/>
                    <a:pt x="56" y="471"/>
                  </a:cubicBezTo>
                  <a:cubicBezTo>
                    <a:pt x="58" y="477"/>
                    <a:pt x="62" y="484"/>
                    <a:pt x="64" y="488"/>
                  </a:cubicBezTo>
                  <a:cubicBezTo>
                    <a:pt x="75" y="503"/>
                    <a:pt x="89" y="519"/>
                    <a:pt x="106" y="528"/>
                  </a:cubicBezTo>
                  <a:cubicBezTo>
                    <a:pt x="156" y="553"/>
                    <a:pt x="216" y="536"/>
                    <a:pt x="244" y="490"/>
                  </a:cubicBezTo>
                  <a:cubicBezTo>
                    <a:pt x="244" y="490"/>
                    <a:pt x="246" y="488"/>
                    <a:pt x="246" y="486"/>
                  </a:cubicBezTo>
                  <a:cubicBezTo>
                    <a:pt x="335" y="357"/>
                    <a:pt x="335" y="357"/>
                    <a:pt x="335" y="357"/>
                  </a:cubicBezTo>
                  <a:cubicBezTo>
                    <a:pt x="342" y="340"/>
                    <a:pt x="323" y="306"/>
                    <a:pt x="306" y="296"/>
                  </a:cubicBezTo>
                  <a:close/>
                </a:path>
              </a:pathLst>
            </a:custGeom>
            <a:solidFill>
              <a:srgbClr val="008DCA"/>
            </a:solidFill>
            <a:ln>
              <a:noFill/>
            </a:ln>
          </p:spPr>
          <p:txBody>
            <a:bodyPr vert="horz" wrap="square" lIns="91427" tIns="45713" rIns="91427" bIns="45713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en-US" kern="0">
                <a:solidFill>
                  <a:srgbClr val="FFFFF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0506340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dur="1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7" presetClass="entr" presetSubtype="0" dur="1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900" decel="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2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矩形 294">
            <a:extLst>
              <a:ext uri="{FF2B5EF4-FFF2-40B4-BE49-F238E27FC236}">
                <a16:creationId xmlns:a16="http://schemas.microsoft.com/office/drawing/2014/main" id="{B00500FB-D3D7-2646-D76B-55AF9746EA29}"/>
              </a:ext>
            </a:extLst>
          </p:cNvPr>
          <p:cNvSpPr/>
          <p:nvPr userDrawn="1"/>
        </p:nvSpPr>
        <p:spPr>
          <a:xfrm>
            <a:off x="1" y="5584856"/>
            <a:ext cx="12192000" cy="1273144"/>
          </a:xfrm>
          <a:prstGeom prst="rect">
            <a:avLst/>
          </a:prstGeom>
          <a:solidFill>
            <a:schemeClr val="accent4">
              <a:lumMod val="7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EEFFFD"/>
              </a:solidFill>
              <a:effectLst/>
              <a:uLnTx/>
              <a:uFillTx/>
              <a:latin typeface="Franklin Gothic Book" charset="0"/>
              <a:ea typeface="宋体" panose="02010600030101010101" pitchFamily="2" charset="-122"/>
              <a:cs typeface="Arial"/>
            </a:endParaRPr>
          </a:p>
        </p:txBody>
      </p:sp>
      <p:sp>
        <p:nvSpPr>
          <p:cNvPr id="13" name="矩形: 圆角 332">
            <a:extLst>
              <a:ext uri="{FF2B5EF4-FFF2-40B4-BE49-F238E27FC236}">
                <a16:creationId xmlns:a16="http://schemas.microsoft.com/office/drawing/2014/main" id="{EBA8A6BB-DBA8-A159-A9EA-A4901D995BCB}"/>
              </a:ext>
            </a:extLst>
          </p:cNvPr>
          <p:cNvSpPr/>
          <p:nvPr userDrawn="1"/>
        </p:nvSpPr>
        <p:spPr>
          <a:xfrm>
            <a:off x="6632450" y="1570362"/>
            <a:ext cx="4622034" cy="4773962"/>
          </a:xfrm>
          <a:prstGeom prst="roundRect">
            <a:avLst>
              <a:gd name="adj" fmla="val 4303"/>
            </a:avLst>
          </a:prstGeom>
          <a:solidFill>
            <a:srgbClr val="F0F7FF"/>
          </a:solidFill>
          <a:ln w="25400" cap="flat" cmpd="sng" algn="ctr">
            <a:noFill/>
            <a:prstDash val="solid"/>
          </a:ln>
          <a:effectLst>
            <a:outerShdw blurRad="101600" sx="102000" sy="102000" algn="ctr" rotWithShape="0">
              <a:srgbClr val="3690FF">
                <a:alpha val="12000"/>
              </a:srgbClr>
            </a:outerShdw>
            <a:reflection blurRad="114300" stA="48000" endPos="28000" dist="12700" dir="5400000" sy="-100000" algn="bl" rotWithShape="0"/>
          </a:effectLst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EEFFFD"/>
              </a:solidFill>
              <a:effectLst/>
              <a:uLnTx/>
              <a:uFillTx/>
              <a:latin typeface="Franklin Gothic Book" charset="0"/>
              <a:ea typeface="宋体" panose="02010600030101010101" pitchFamily="2" charset="-122"/>
              <a:cs typeface="Arial"/>
            </a:endParaRPr>
          </a:p>
        </p:txBody>
      </p:sp>
      <p:sp>
        <p:nvSpPr>
          <p:cNvPr id="12" name="矩形: 圆角 332">
            <a:extLst>
              <a:ext uri="{FF2B5EF4-FFF2-40B4-BE49-F238E27FC236}">
                <a16:creationId xmlns:a16="http://schemas.microsoft.com/office/drawing/2014/main" id="{75AC9D92-F565-CBF6-7CAB-BE57573ADC22}"/>
              </a:ext>
            </a:extLst>
          </p:cNvPr>
          <p:cNvSpPr/>
          <p:nvPr userDrawn="1"/>
        </p:nvSpPr>
        <p:spPr>
          <a:xfrm>
            <a:off x="937518" y="1570362"/>
            <a:ext cx="4622034" cy="4772234"/>
          </a:xfrm>
          <a:prstGeom prst="roundRect">
            <a:avLst>
              <a:gd name="adj" fmla="val 4303"/>
            </a:avLst>
          </a:prstGeom>
          <a:solidFill>
            <a:srgbClr val="F0F7FF"/>
          </a:solidFill>
          <a:ln w="25400" cap="flat" cmpd="sng" algn="ctr">
            <a:noFill/>
            <a:prstDash val="solid"/>
          </a:ln>
          <a:effectLst>
            <a:outerShdw blurRad="101600" sx="102000" sy="102000" algn="ctr" rotWithShape="0">
              <a:srgbClr val="3690FF">
                <a:alpha val="12000"/>
              </a:srgbClr>
            </a:outerShdw>
            <a:reflection blurRad="114300" stA="48000" endPos="28000" dist="12700" dir="5400000" sy="-100000" algn="bl" rotWithShape="0"/>
          </a:effectLst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EEFFFD"/>
              </a:solidFill>
              <a:effectLst/>
              <a:uLnTx/>
              <a:uFillTx/>
              <a:latin typeface="Franklin Gothic Book" charset="0"/>
              <a:ea typeface="宋体" panose="02010600030101010101" pitchFamily="2" charset="-122"/>
              <a:cs typeface="Arial"/>
            </a:endParaRPr>
          </a:p>
        </p:txBody>
      </p:sp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48231" y="275048"/>
            <a:ext cx="10736576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76530" y="2175139"/>
            <a:ext cx="4344009" cy="77121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76530" y="3108960"/>
            <a:ext cx="4344009" cy="315037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738917" y="2172951"/>
            <a:ext cx="4345200" cy="77340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738917" y="3108960"/>
            <a:ext cx="4376553" cy="315037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691411" y="1327939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421B774B-3888-010D-EFBF-6B3BB40A2649}"/>
              </a:ext>
            </a:extLst>
          </p:cNvPr>
          <p:cNvGrpSpPr/>
          <p:nvPr userDrawn="1"/>
        </p:nvGrpSpPr>
        <p:grpSpPr>
          <a:xfrm>
            <a:off x="2289101" y="795528"/>
            <a:ext cx="1603248" cy="1603248"/>
            <a:chOff x="1583587" y="1268008"/>
            <a:chExt cx="1603248" cy="1603248"/>
          </a:xfrm>
        </p:grpSpPr>
        <p:grpSp>
          <p:nvGrpSpPr>
            <p:cNvPr id="17" name="组合 335">
              <a:extLst>
                <a:ext uri="{FF2B5EF4-FFF2-40B4-BE49-F238E27FC236}">
                  <a16:creationId xmlns:a16="http://schemas.microsoft.com/office/drawing/2014/main" id="{C71B11FB-3609-BE07-ED1D-C7C734D00259}"/>
                </a:ext>
              </a:extLst>
            </p:cNvPr>
            <p:cNvGrpSpPr/>
            <p:nvPr userDrawn="1"/>
          </p:nvGrpSpPr>
          <p:grpSpPr>
            <a:xfrm>
              <a:off x="1583587" y="1268008"/>
              <a:ext cx="1603248" cy="1603248"/>
              <a:chOff x="1327911" y="1667053"/>
              <a:chExt cx="1603248" cy="1603248"/>
            </a:xfrm>
          </p:grpSpPr>
          <p:sp>
            <p:nvSpPr>
              <p:cNvPr id="18" name="椭圆 336">
                <a:extLst>
                  <a:ext uri="{FF2B5EF4-FFF2-40B4-BE49-F238E27FC236}">
                    <a16:creationId xmlns:a16="http://schemas.microsoft.com/office/drawing/2014/main" id="{EF24694A-A403-8629-8390-A05986AA9FEC}"/>
                  </a:ext>
                </a:extLst>
              </p:cNvPr>
              <p:cNvSpPr/>
              <p:nvPr/>
            </p:nvSpPr>
            <p:spPr>
              <a:xfrm>
                <a:off x="1581711" y="1920853"/>
                <a:ext cx="1095648" cy="1095648"/>
              </a:xfrm>
              <a:prstGeom prst="ellipse">
                <a:avLst/>
              </a:prstGeom>
              <a:gradFill flip="none" rotWithShape="1">
                <a:gsLst>
                  <a:gs pos="35000">
                    <a:srgbClr val="3690FF">
                      <a:lumMod val="60000"/>
                      <a:lumOff val="40000"/>
                    </a:srgbClr>
                  </a:gs>
                  <a:gs pos="100000">
                    <a:srgbClr val="3690FF"/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25400" cap="flat" cmpd="sng" algn="ctr">
                <a:noFill/>
                <a:prstDash val="solid"/>
              </a:ln>
              <a:effectLst>
                <a:outerShdw blurRad="368300" dist="127000" dir="2400000" sx="98000" sy="98000" algn="tl" rotWithShape="0">
                  <a:srgbClr val="3690FF">
                    <a:alpha val="40000"/>
                  </a:srgbClr>
                </a:outerShdw>
              </a:effectLst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19" name="椭圆 337">
                <a:extLst>
                  <a:ext uri="{FF2B5EF4-FFF2-40B4-BE49-F238E27FC236}">
                    <a16:creationId xmlns:a16="http://schemas.microsoft.com/office/drawing/2014/main" id="{E440233F-83A0-C3C9-A218-982F9215CD4C}"/>
                  </a:ext>
                </a:extLst>
              </p:cNvPr>
              <p:cNvSpPr/>
              <p:nvPr/>
            </p:nvSpPr>
            <p:spPr>
              <a:xfrm rot="5680615">
                <a:off x="1490470" y="1829612"/>
                <a:ext cx="1278130" cy="1278130"/>
              </a:xfrm>
              <a:prstGeom prst="ellipse">
                <a:avLst/>
              </a:prstGeom>
              <a:noFill/>
              <a:ln w="22225" cap="flat" cmpd="sng" algn="ctr">
                <a:gradFill flip="none" rotWithShape="1">
                  <a:gsLst>
                    <a:gs pos="0">
                      <a:srgbClr val="3690FF">
                        <a:lumMod val="45000"/>
                        <a:lumOff val="55000"/>
                        <a:alpha val="44000"/>
                      </a:srgbClr>
                    </a:gs>
                    <a:gs pos="100000">
                      <a:srgbClr val="3690FF">
                        <a:lumMod val="20000"/>
                        <a:lumOff val="80000"/>
                        <a:alpha val="0"/>
                      </a:srgbClr>
                    </a:gs>
                  </a:gsLst>
                  <a:lin ang="2700000" scaled="1"/>
                </a:gradFill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20" name="弧形 338">
                <a:extLst>
                  <a:ext uri="{FF2B5EF4-FFF2-40B4-BE49-F238E27FC236}">
                    <a16:creationId xmlns:a16="http://schemas.microsoft.com/office/drawing/2014/main" id="{6D94AC41-3EC6-9BA4-4E24-FB63C5BA463B}"/>
                  </a:ext>
                </a:extLst>
              </p:cNvPr>
              <p:cNvSpPr/>
              <p:nvPr/>
            </p:nvSpPr>
            <p:spPr>
              <a:xfrm rot="7609396">
                <a:off x="1327911" y="1667053"/>
                <a:ext cx="1603248" cy="1603248"/>
              </a:xfrm>
              <a:prstGeom prst="arc">
                <a:avLst>
                  <a:gd name="adj1" fmla="val 17154829"/>
                  <a:gd name="adj2" fmla="val 8729259"/>
                </a:avLst>
              </a:prstGeom>
              <a:noFill/>
              <a:ln w="6350" cap="flat" cmpd="sng" algn="ctr">
                <a:gradFill>
                  <a:gsLst>
                    <a:gs pos="0">
                      <a:srgbClr val="3690FF">
                        <a:lumMod val="20000"/>
                        <a:lumOff val="80000"/>
                        <a:alpha val="0"/>
                      </a:srgbClr>
                    </a:gs>
                    <a:gs pos="100000">
                      <a:srgbClr val="3690FF">
                        <a:lumMod val="40000"/>
                        <a:lumOff val="60000"/>
                        <a:alpha val="75000"/>
                      </a:srgbClr>
                    </a:gs>
                  </a:gsLst>
                  <a:lin ang="5400000" scaled="1"/>
                </a:gradFill>
                <a:prstDash val="sysDash"/>
                <a:round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</p:grpSp>
        <p:sp>
          <p:nvSpPr>
            <p:cNvPr id="21" name="Shape1">
              <a:extLst>
                <a:ext uri="{FF2B5EF4-FFF2-40B4-BE49-F238E27FC236}">
                  <a16:creationId xmlns:a16="http://schemas.microsoft.com/office/drawing/2014/main" id="{9ED05F3F-4A4A-91A8-B463-F88C28C4F8C6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2049463" y="1748871"/>
              <a:ext cx="665162" cy="651762"/>
            </a:xfrm>
            <a:custGeom>
              <a:gdLst>
                <a:gd name="connsiteX0" fmla="*/ 1376243 w 1512887"/>
                <a:gd name="connsiteY0" fmla="*/ 993974 h 1482407"/>
                <a:gd name="connsiteX1" fmla="*/ 1495901 w 1512887"/>
                <a:gd name="connsiteY1" fmla="*/ 1060490 h 1482407"/>
                <a:gd name="connsiteX2" fmla="*/ 756444 w 1512887"/>
                <a:gd name="connsiteY2" fmla="*/ 1482408 h 1482407"/>
                <a:gd name="connsiteX3" fmla="*/ 4167 w 1512887"/>
                <a:gd name="connsiteY3" fmla="*/ 1060490 h 1482407"/>
                <a:gd name="connsiteX4" fmla="*/ 124698 w 1512887"/>
                <a:gd name="connsiteY4" fmla="*/ 993974 h 1482407"/>
                <a:gd name="connsiteX5" fmla="*/ 756404 w 1512887"/>
                <a:gd name="connsiteY5" fmla="*/ 1344970 h 1482407"/>
                <a:gd name="connsiteX6" fmla="*/ 1376243 w 1512887"/>
                <a:gd name="connsiteY6" fmla="*/ 993974 h 1482407"/>
                <a:gd name="connsiteX7" fmla="*/ 1376243 w 1512887"/>
                <a:gd name="connsiteY7" fmla="*/ 676473 h 1482407"/>
                <a:gd name="connsiteX8" fmla="*/ 1495901 w 1512887"/>
                <a:gd name="connsiteY8" fmla="*/ 742990 h 1482407"/>
                <a:gd name="connsiteX9" fmla="*/ 756444 w 1512887"/>
                <a:gd name="connsiteY9" fmla="*/ 1164908 h 1482407"/>
                <a:gd name="connsiteX10" fmla="*/ 4167 w 1512887"/>
                <a:gd name="connsiteY10" fmla="*/ 742990 h 1482407"/>
                <a:gd name="connsiteX11" fmla="*/ 124698 w 1512887"/>
                <a:gd name="connsiteY11" fmla="*/ 676473 h 1482407"/>
                <a:gd name="connsiteX12" fmla="*/ 756404 w 1512887"/>
                <a:gd name="connsiteY12" fmla="*/ 1027470 h 1482407"/>
                <a:gd name="connsiteX13" fmla="*/ 1376243 w 1512887"/>
                <a:gd name="connsiteY13" fmla="*/ 676473 h 1482407"/>
                <a:gd name="connsiteX14" fmla="*/ 756444 w 1512887"/>
                <a:gd name="connsiteY14" fmla="*/ 40 h 1482407"/>
                <a:gd name="connsiteX15" fmla="*/ 1512888 w 1512887"/>
                <a:gd name="connsiteY15" fmla="*/ 425490 h 1482407"/>
                <a:gd name="connsiteX16" fmla="*/ 756444 w 1512887"/>
                <a:gd name="connsiteY16" fmla="*/ 850979 h 1482407"/>
                <a:gd name="connsiteX17" fmla="*/ 0 w 1512887"/>
                <a:gd name="connsiteY17" fmla="*/ 425490 h 1482407"/>
                <a:gd name="connsiteX18" fmla="*/ 756444 w 1512887"/>
                <a:gd name="connsiteY18" fmla="*/ 0 h 1482407"/>
                <a:gd name="connsiteX19" fmla="*/ 756444 w 1512887"/>
                <a:gd name="connsiteY19" fmla="*/ 136644 h 1482407"/>
                <a:gd name="connsiteX20" fmla="*/ 242848 w 1512887"/>
                <a:gd name="connsiteY20" fmla="*/ 425490 h 1482407"/>
                <a:gd name="connsiteX21" fmla="*/ 756444 w 1512887"/>
                <a:gd name="connsiteY21" fmla="*/ 714335 h 1482407"/>
                <a:gd name="connsiteX22" fmla="*/ 1270000 w 1512887"/>
                <a:gd name="connsiteY22" fmla="*/ 425490 h 1482407"/>
                <a:gd name="connsiteX23" fmla="*/ 756444 w 1512887"/>
                <a:gd name="connsiteY23" fmla="*/ 136604 h 148240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512887" h="1482407">
                  <a:moveTo>
                    <a:pt x="1376243" y="993974"/>
                  </a:moveTo>
                  <a:lnTo>
                    <a:pt x="1495901" y="1060490"/>
                  </a:lnTo>
                  <a:lnTo>
                    <a:pt x="756444" y="1482408"/>
                  </a:lnTo>
                  <a:lnTo>
                    <a:pt x="4167" y="1060490"/>
                  </a:lnTo>
                  <a:lnTo>
                    <a:pt x="124698" y="993974"/>
                  </a:lnTo>
                  <a:lnTo>
                    <a:pt x="756404" y="1344970"/>
                  </a:lnTo>
                  <a:lnTo>
                    <a:pt x="1376243" y="993974"/>
                  </a:lnTo>
                  <a:close/>
                  <a:moveTo>
                    <a:pt x="1376243" y="676473"/>
                  </a:moveTo>
                  <a:lnTo>
                    <a:pt x="1495901" y="742990"/>
                  </a:lnTo>
                  <a:lnTo>
                    <a:pt x="756444" y="1164908"/>
                  </a:lnTo>
                  <a:lnTo>
                    <a:pt x="4167" y="742990"/>
                  </a:lnTo>
                  <a:lnTo>
                    <a:pt x="124698" y="676473"/>
                  </a:lnTo>
                  <a:lnTo>
                    <a:pt x="756404" y="1027470"/>
                  </a:lnTo>
                  <a:lnTo>
                    <a:pt x="1376243" y="676473"/>
                  </a:lnTo>
                  <a:close/>
                  <a:moveTo>
                    <a:pt x="756444" y="40"/>
                  </a:moveTo>
                  <a:lnTo>
                    <a:pt x="1512888" y="425490"/>
                  </a:lnTo>
                  <a:lnTo>
                    <a:pt x="756444" y="850979"/>
                  </a:lnTo>
                  <a:lnTo>
                    <a:pt x="0" y="425490"/>
                  </a:lnTo>
                  <a:lnTo>
                    <a:pt x="756444" y="0"/>
                  </a:lnTo>
                  <a:close/>
                  <a:moveTo>
                    <a:pt x="756444" y="136644"/>
                  </a:moveTo>
                  <a:lnTo>
                    <a:pt x="242848" y="425490"/>
                  </a:lnTo>
                  <a:lnTo>
                    <a:pt x="756444" y="714335"/>
                  </a:lnTo>
                  <a:lnTo>
                    <a:pt x="1270000" y="425490"/>
                  </a:lnTo>
                  <a:lnTo>
                    <a:pt x="756444" y="136604"/>
                  </a:lnTo>
                  <a:close/>
                </a:path>
              </a:pathLst>
            </a:custGeom>
            <a:solidFill>
              <a:srgbClr val="3690FF">
                <a:lumMod val="50000"/>
              </a:srgbClr>
            </a:solidFill>
            <a:ln w="1860" cap="flat">
              <a:noFill/>
              <a:prstDash val="solid"/>
              <a:miter/>
            </a:ln>
          </p:spPr>
          <p:txBody>
            <a:bodyPr wrap="square" rtlCol="0" anchor="ctr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71D38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Arial"/>
              </a:endParaRP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77301251-146A-9E27-BF34-113EFE5AE411}"/>
              </a:ext>
            </a:extLst>
          </p:cNvPr>
          <p:cNvGrpSpPr/>
          <p:nvPr userDrawn="1"/>
        </p:nvGrpSpPr>
        <p:grpSpPr>
          <a:xfrm>
            <a:off x="8245234" y="762814"/>
            <a:ext cx="1603248" cy="1603248"/>
            <a:chOff x="1583587" y="1268008"/>
            <a:chExt cx="1603248" cy="1603248"/>
          </a:xfrm>
        </p:grpSpPr>
        <p:grpSp>
          <p:nvGrpSpPr>
            <p:cNvPr id="27" name="组合 335">
              <a:extLst>
                <a:ext uri="{FF2B5EF4-FFF2-40B4-BE49-F238E27FC236}">
                  <a16:creationId xmlns:a16="http://schemas.microsoft.com/office/drawing/2014/main" id="{38ECC8B2-7C96-D96C-FE4C-A4F40C66F3AC}"/>
                </a:ext>
              </a:extLst>
            </p:cNvPr>
            <p:cNvGrpSpPr/>
            <p:nvPr userDrawn="1"/>
          </p:nvGrpSpPr>
          <p:grpSpPr>
            <a:xfrm>
              <a:off x="1583587" y="1268008"/>
              <a:ext cx="1603248" cy="1603248"/>
              <a:chOff x="1327911" y="1667053"/>
              <a:chExt cx="1603248" cy="1603248"/>
            </a:xfrm>
          </p:grpSpPr>
          <p:sp>
            <p:nvSpPr>
              <p:cNvPr id="33" name="椭圆 336">
                <a:extLst>
                  <a:ext uri="{FF2B5EF4-FFF2-40B4-BE49-F238E27FC236}">
                    <a16:creationId xmlns:a16="http://schemas.microsoft.com/office/drawing/2014/main" id="{A38099DD-E59E-A7AE-27C7-FEE0FAE360DE}"/>
                  </a:ext>
                </a:extLst>
              </p:cNvPr>
              <p:cNvSpPr/>
              <p:nvPr/>
            </p:nvSpPr>
            <p:spPr>
              <a:xfrm>
                <a:off x="1581711" y="1920853"/>
                <a:ext cx="1095648" cy="1095648"/>
              </a:xfrm>
              <a:prstGeom prst="ellipse">
                <a:avLst/>
              </a:prstGeom>
              <a:gradFill flip="none" rotWithShape="1">
                <a:gsLst>
                  <a:gs pos="35000">
                    <a:srgbClr val="3690FF">
                      <a:lumMod val="60000"/>
                      <a:lumOff val="40000"/>
                    </a:srgbClr>
                  </a:gs>
                  <a:gs pos="100000">
                    <a:srgbClr val="3690FF"/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25400" cap="flat" cmpd="sng" algn="ctr">
                <a:noFill/>
                <a:prstDash val="solid"/>
              </a:ln>
              <a:effectLst>
                <a:outerShdw blurRad="368300" dist="127000" dir="2400000" sx="98000" sy="98000" algn="tl" rotWithShape="0">
                  <a:srgbClr val="3690FF">
                    <a:alpha val="40000"/>
                  </a:srgbClr>
                </a:outerShdw>
              </a:effectLst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34" name="椭圆 337">
                <a:extLst>
                  <a:ext uri="{FF2B5EF4-FFF2-40B4-BE49-F238E27FC236}">
                    <a16:creationId xmlns:a16="http://schemas.microsoft.com/office/drawing/2014/main" id="{EA4C26E7-0C82-F61D-4D5F-FB6FD9D628B9}"/>
                  </a:ext>
                </a:extLst>
              </p:cNvPr>
              <p:cNvSpPr/>
              <p:nvPr/>
            </p:nvSpPr>
            <p:spPr>
              <a:xfrm rot="5680615">
                <a:off x="1490470" y="1829612"/>
                <a:ext cx="1278130" cy="1278130"/>
              </a:xfrm>
              <a:prstGeom prst="ellipse">
                <a:avLst/>
              </a:prstGeom>
              <a:noFill/>
              <a:ln w="22225" cap="flat" cmpd="sng" algn="ctr">
                <a:gradFill flip="none" rotWithShape="1">
                  <a:gsLst>
                    <a:gs pos="0">
                      <a:srgbClr val="3690FF">
                        <a:lumMod val="45000"/>
                        <a:lumOff val="55000"/>
                        <a:alpha val="44000"/>
                      </a:srgbClr>
                    </a:gs>
                    <a:gs pos="100000">
                      <a:srgbClr val="3690FF">
                        <a:lumMod val="20000"/>
                        <a:lumOff val="80000"/>
                        <a:alpha val="0"/>
                      </a:srgbClr>
                    </a:gs>
                  </a:gsLst>
                  <a:lin ang="2700000" scaled="1"/>
                </a:gradFill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35" name="弧形 338">
                <a:extLst>
                  <a:ext uri="{FF2B5EF4-FFF2-40B4-BE49-F238E27FC236}">
                    <a16:creationId xmlns:a16="http://schemas.microsoft.com/office/drawing/2014/main" id="{6C179B16-BD32-8B0F-4423-2D07F95241FE}"/>
                  </a:ext>
                </a:extLst>
              </p:cNvPr>
              <p:cNvSpPr/>
              <p:nvPr/>
            </p:nvSpPr>
            <p:spPr>
              <a:xfrm rot="7609396">
                <a:off x="1327911" y="1667053"/>
                <a:ext cx="1603248" cy="1603248"/>
              </a:xfrm>
              <a:prstGeom prst="arc">
                <a:avLst>
                  <a:gd name="adj1" fmla="val 17154829"/>
                  <a:gd name="adj2" fmla="val 8729259"/>
                </a:avLst>
              </a:prstGeom>
              <a:noFill/>
              <a:ln w="6350" cap="flat" cmpd="sng" algn="ctr">
                <a:gradFill>
                  <a:gsLst>
                    <a:gs pos="0">
                      <a:srgbClr val="3690FF">
                        <a:lumMod val="20000"/>
                        <a:lumOff val="80000"/>
                        <a:alpha val="0"/>
                      </a:srgbClr>
                    </a:gs>
                    <a:gs pos="100000">
                      <a:srgbClr val="3690FF">
                        <a:lumMod val="40000"/>
                        <a:lumOff val="60000"/>
                        <a:alpha val="75000"/>
                      </a:srgbClr>
                    </a:gs>
                  </a:gsLst>
                  <a:lin ang="5400000" scaled="1"/>
                </a:gradFill>
                <a:prstDash val="sysDash"/>
                <a:round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</p:grpSp>
        <p:sp>
          <p:nvSpPr>
            <p:cNvPr id="32" name="Shape1">
              <a:extLst>
                <a:ext uri="{FF2B5EF4-FFF2-40B4-BE49-F238E27FC236}">
                  <a16:creationId xmlns:a16="http://schemas.microsoft.com/office/drawing/2014/main" id="{6900A35E-62BA-4C86-03B3-1E37B13DA787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2049463" y="1748871"/>
              <a:ext cx="665162" cy="651762"/>
            </a:xfrm>
            <a:custGeom>
              <a:gdLst>
                <a:gd name="connsiteX0" fmla="*/ 1376243 w 1512887"/>
                <a:gd name="connsiteY0" fmla="*/ 993974 h 1482407"/>
                <a:gd name="connsiteX1" fmla="*/ 1495901 w 1512887"/>
                <a:gd name="connsiteY1" fmla="*/ 1060490 h 1482407"/>
                <a:gd name="connsiteX2" fmla="*/ 756444 w 1512887"/>
                <a:gd name="connsiteY2" fmla="*/ 1482408 h 1482407"/>
                <a:gd name="connsiteX3" fmla="*/ 4167 w 1512887"/>
                <a:gd name="connsiteY3" fmla="*/ 1060490 h 1482407"/>
                <a:gd name="connsiteX4" fmla="*/ 124698 w 1512887"/>
                <a:gd name="connsiteY4" fmla="*/ 993974 h 1482407"/>
                <a:gd name="connsiteX5" fmla="*/ 756404 w 1512887"/>
                <a:gd name="connsiteY5" fmla="*/ 1344970 h 1482407"/>
                <a:gd name="connsiteX6" fmla="*/ 1376243 w 1512887"/>
                <a:gd name="connsiteY6" fmla="*/ 993974 h 1482407"/>
                <a:gd name="connsiteX7" fmla="*/ 1376243 w 1512887"/>
                <a:gd name="connsiteY7" fmla="*/ 676473 h 1482407"/>
                <a:gd name="connsiteX8" fmla="*/ 1495901 w 1512887"/>
                <a:gd name="connsiteY8" fmla="*/ 742990 h 1482407"/>
                <a:gd name="connsiteX9" fmla="*/ 756444 w 1512887"/>
                <a:gd name="connsiteY9" fmla="*/ 1164908 h 1482407"/>
                <a:gd name="connsiteX10" fmla="*/ 4167 w 1512887"/>
                <a:gd name="connsiteY10" fmla="*/ 742990 h 1482407"/>
                <a:gd name="connsiteX11" fmla="*/ 124698 w 1512887"/>
                <a:gd name="connsiteY11" fmla="*/ 676473 h 1482407"/>
                <a:gd name="connsiteX12" fmla="*/ 756404 w 1512887"/>
                <a:gd name="connsiteY12" fmla="*/ 1027470 h 1482407"/>
                <a:gd name="connsiteX13" fmla="*/ 1376243 w 1512887"/>
                <a:gd name="connsiteY13" fmla="*/ 676473 h 1482407"/>
                <a:gd name="connsiteX14" fmla="*/ 756444 w 1512887"/>
                <a:gd name="connsiteY14" fmla="*/ 40 h 1482407"/>
                <a:gd name="connsiteX15" fmla="*/ 1512888 w 1512887"/>
                <a:gd name="connsiteY15" fmla="*/ 425490 h 1482407"/>
                <a:gd name="connsiteX16" fmla="*/ 756444 w 1512887"/>
                <a:gd name="connsiteY16" fmla="*/ 850979 h 1482407"/>
                <a:gd name="connsiteX17" fmla="*/ 0 w 1512887"/>
                <a:gd name="connsiteY17" fmla="*/ 425490 h 1482407"/>
                <a:gd name="connsiteX18" fmla="*/ 756444 w 1512887"/>
                <a:gd name="connsiteY18" fmla="*/ 0 h 1482407"/>
                <a:gd name="connsiteX19" fmla="*/ 756444 w 1512887"/>
                <a:gd name="connsiteY19" fmla="*/ 136644 h 1482407"/>
                <a:gd name="connsiteX20" fmla="*/ 242848 w 1512887"/>
                <a:gd name="connsiteY20" fmla="*/ 425490 h 1482407"/>
                <a:gd name="connsiteX21" fmla="*/ 756444 w 1512887"/>
                <a:gd name="connsiteY21" fmla="*/ 714335 h 1482407"/>
                <a:gd name="connsiteX22" fmla="*/ 1270000 w 1512887"/>
                <a:gd name="connsiteY22" fmla="*/ 425490 h 1482407"/>
                <a:gd name="connsiteX23" fmla="*/ 756444 w 1512887"/>
                <a:gd name="connsiteY23" fmla="*/ 136604 h 148240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512887" h="1482407">
                  <a:moveTo>
                    <a:pt x="1376243" y="993974"/>
                  </a:moveTo>
                  <a:lnTo>
                    <a:pt x="1495901" y="1060490"/>
                  </a:lnTo>
                  <a:lnTo>
                    <a:pt x="756444" y="1482408"/>
                  </a:lnTo>
                  <a:lnTo>
                    <a:pt x="4167" y="1060490"/>
                  </a:lnTo>
                  <a:lnTo>
                    <a:pt x="124698" y="993974"/>
                  </a:lnTo>
                  <a:lnTo>
                    <a:pt x="756404" y="1344970"/>
                  </a:lnTo>
                  <a:lnTo>
                    <a:pt x="1376243" y="993974"/>
                  </a:lnTo>
                  <a:close/>
                  <a:moveTo>
                    <a:pt x="1376243" y="676473"/>
                  </a:moveTo>
                  <a:lnTo>
                    <a:pt x="1495901" y="742990"/>
                  </a:lnTo>
                  <a:lnTo>
                    <a:pt x="756444" y="1164908"/>
                  </a:lnTo>
                  <a:lnTo>
                    <a:pt x="4167" y="742990"/>
                  </a:lnTo>
                  <a:lnTo>
                    <a:pt x="124698" y="676473"/>
                  </a:lnTo>
                  <a:lnTo>
                    <a:pt x="756404" y="1027470"/>
                  </a:lnTo>
                  <a:lnTo>
                    <a:pt x="1376243" y="676473"/>
                  </a:lnTo>
                  <a:close/>
                  <a:moveTo>
                    <a:pt x="756444" y="40"/>
                  </a:moveTo>
                  <a:lnTo>
                    <a:pt x="1512888" y="425490"/>
                  </a:lnTo>
                  <a:lnTo>
                    <a:pt x="756444" y="850979"/>
                  </a:lnTo>
                  <a:lnTo>
                    <a:pt x="0" y="425490"/>
                  </a:lnTo>
                  <a:lnTo>
                    <a:pt x="756444" y="0"/>
                  </a:lnTo>
                  <a:close/>
                  <a:moveTo>
                    <a:pt x="756444" y="136644"/>
                  </a:moveTo>
                  <a:lnTo>
                    <a:pt x="242848" y="425490"/>
                  </a:lnTo>
                  <a:lnTo>
                    <a:pt x="756444" y="714335"/>
                  </a:lnTo>
                  <a:lnTo>
                    <a:pt x="1270000" y="425490"/>
                  </a:lnTo>
                  <a:lnTo>
                    <a:pt x="756444" y="136604"/>
                  </a:lnTo>
                  <a:close/>
                </a:path>
              </a:pathLst>
            </a:custGeom>
            <a:solidFill>
              <a:srgbClr val="3690FF">
                <a:lumMod val="50000"/>
              </a:srgbClr>
            </a:solidFill>
            <a:ln w="1860" cap="flat">
              <a:noFill/>
              <a:prstDash val="solid"/>
              <a:miter/>
            </a:ln>
          </p:spPr>
          <p:txBody>
            <a:bodyPr wrap="square" rtlCol="0" anchor="ctr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71D38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54212700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8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81349" y="285779"/>
            <a:ext cx="1071065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02564" y="1839571"/>
            <a:ext cx="6669353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 marL="609494" indent="0">
              <a:lnSpc>
                <a:spcPct val="150000"/>
              </a:lnSpc>
              <a:buNone/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1168276" y="3992394"/>
            <a:ext cx="621214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919889" y="4589362"/>
            <a:ext cx="6652028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609992" y="1317779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29" name="Freeform 15">
            <a:extLst>
              <a:ext uri="{FF2B5EF4-FFF2-40B4-BE49-F238E27FC236}">
                <a16:creationId xmlns:a16="http://schemas.microsoft.com/office/drawing/2014/main" id="{050EC39A-9141-9A84-E91A-01EC5C520247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581260" y="4150580"/>
            <a:ext cx="338629" cy="267962"/>
          </a:xfrm>
          <a:custGeom>
            <a:gdLst>
              <a:gd name="T0" fmla="*/ 737 w 1149"/>
              <a:gd name="T1" fmla="*/ 427 h 983"/>
              <a:gd name="T2" fmla="*/ 640 w 1149"/>
              <a:gd name="T3" fmla="*/ 427 h 983"/>
              <a:gd name="T4" fmla="*/ 616 w 1149"/>
              <a:gd name="T5" fmla="*/ 502 h 983"/>
              <a:gd name="T6" fmla="*/ 640 w 1149"/>
              <a:gd name="T7" fmla="*/ 810 h 983"/>
              <a:gd name="T8" fmla="*/ 575 w 1149"/>
              <a:gd name="T9" fmla="*/ 921 h 983"/>
              <a:gd name="T10" fmla="*/ 514 w 1149"/>
              <a:gd name="T11" fmla="*/ 810 h 983"/>
              <a:gd name="T12" fmla="*/ 549 w 1149"/>
              <a:gd name="T13" fmla="*/ 503 h 983"/>
              <a:gd name="T14" fmla="*/ 524 w 1149"/>
              <a:gd name="T15" fmla="*/ 427 h 983"/>
              <a:gd name="T16" fmla="*/ 417 w 1149"/>
              <a:gd name="T17" fmla="*/ 427 h 983"/>
              <a:gd name="T18" fmla="*/ 417 w 1149"/>
              <a:gd name="T19" fmla="*/ 427 h 983"/>
              <a:gd name="T20" fmla="*/ 241 w 1149"/>
              <a:gd name="T21" fmla="*/ 612 h 983"/>
              <a:gd name="T22" fmla="*/ 266 w 1149"/>
              <a:gd name="T23" fmla="*/ 801 h 983"/>
              <a:gd name="T24" fmla="*/ 443 w 1149"/>
              <a:gd name="T25" fmla="*/ 983 h 983"/>
              <a:gd name="T26" fmla="*/ 711 w 1149"/>
              <a:gd name="T27" fmla="*/ 983 h 983"/>
              <a:gd name="T28" fmla="*/ 888 w 1149"/>
              <a:gd name="T29" fmla="*/ 799 h 983"/>
              <a:gd name="T30" fmla="*/ 913 w 1149"/>
              <a:gd name="T31" fmla="*/ 609 h 983"/>
              <a:gd name="T32" fmla="*/ 737 w 1149"/>
              <a:gd name="T33" fmla="*/ 427 h 983"/>
              <a:gd name="T34" fmla="*/ 218 w 1149"/>
              <a:gd name="T35" fmla="*/ 308 h 983"/>
              <a:gd name="T36" fmla="*/ 330 w 1149"/>
              <a:gd name="T37" fmla="*/ 196 h 983"/>
              <a:gd name="T38" fmla="*/ 218 w 1149"/>
              <a:gd name="T39" fmla="*/ 83 h 983"/>
              <a:gd name="T40" fmla="*/ 105 w 1149"/>
              <a:gd name="T41" fmla="*/ 196 h 983"/>
              <a:gd name="T42" fmla="*/ 218 w 1149"/>
              <a:gd name="T43" fmla="*/ 308 h 983"/>
              <a:gd name="T44" fmla="*/ 318 w 1149"/>
              <a:gd name="T45" fmla="*/ 344 h 983"/>
              <a:gd name="T46" fmla="*/ 118 w 1149"/>
              <a:gd name="T47" fmla="*/ 344 h 983"/>
              <a:gd name="T48" fmla="*/ 118 w 1149"/>
              <a:gd name="T49" fmla="*/ 343 h 983"/>
              <a:gd name="T50" fmla="*/ 7 w 1149"/>
              <a:gd name="T51" fmla="*/ 458 h 983"/>
              <a:gd name="T52" fmla="*/ 23 w 1149"/>
              <a:gd name="T53" fmla="*/ 577 h 983"/>
              <a:gd name="T54" fmla="*/ 134 w 1149"/>
              <a:gd name="T55" fmla="*/ 689 h 983"/>
              <a:gd name="T56" fmla="*/ 191 w 1149"/>
              <a:gd name="T57" fmla="*/ 689 h 983"/>
              <a:gd name="T58" fmla="*/ 180 w 1149"/>
              <a:gd name="T59" fmla="*/ 606 h 983"/>
              <a:gd name="T60" fmla="*/ 180 w 1149"/>
              <a:gd name="T61" fmla="*/ 606 h 983"/>
              <a:gd name="T62" fmla="*/ 180 w 1149"/>
              <a:gd name="T63" fmla="*/ 606 h 983"/>
              <a:gd name="T64" fmla="*/ 231 w 1149"/>
              <a:gd name="T65" fmla="*/ 449 h 983"/>
              <a:gd name="T66" fmla="*/ 308 w 1149"/>
              <a:gd name="T67" fmla="*/ 393 h 983"/>
              <a:gd name="T68" fmla="*/ 387 w 1149"/>
              <a:gd name="T69" fmla="*/ 367 h 983"/>
              <a:gd name="T70" fmla="*/ 318 w 1149"/>
              <a:gd name="T71" fmla="*/ 344 h 983"/>
              <a:gd name="T72" fmla="*/ 931 w 1149"/>
              <a:gd name="T73" fmla="*/ 308 h 983"/>
              <a:gd name="T74" fmla="*/ 1043 w 1149"/>
              <a:gd name="T75" fmla="*/ 196 h 983"/>
              <a:gd name="T76" fmla="*/ 931 w 1149"/>
              <a:gd name="T77" fmla="*/ 83 h 983"/>
              <a:gd name="T78" fmla="*/ 819 w 1149"/>
              <a:gd name="T79" fmla="*/ 196 h 983"/>
              <a:gd name="T80" fmla="*/ 931 w 1149"/>
              <a:gd name="T81" fmla="*/ 308 h 983"/>
              <a:gd name="T82" fmla="*/ 1031 w 1149"/>
              <a:gd name="T83" fmla="*/ 344 h 983"/>
              <a:gd name="T84" fmla="*/ 831 w 1149"/>
              <a:gd name="T85" fmla="*/ 344 h 983"/>
              <a:gd name="T86" fmla="*/ 831 w 1149"/>
              <a:gd name="T87" fmla="*/ 343 h 983"/>
              <a:gd name="T88" fmla="*/ 763 w 1149"/>
              <a:gd name="T89" fmla="*/ 366 h 983"/>
              <a:gd name="T90" fmla="*/ 847 w 1149"/>
              <a:gd name="T91" fmla="*/ 393 h 983"/>
              <a:gd name="T92" fmla="*/ 925 w 1149"/>
              <a:gd name="T93" fmla="*/ 450 h 983"/>
              <a:gd name="T94" fmla="*/ 974 w 1149"/>
              <a:gd name="T95" fmla="*/ 603 h 983"/>
              <a:gd name="T96" fmla="*/ 974 w 1149"/>
              <a:gd name="T97" fmla="*/ 603 h 983"/>
              <a:gd name="T98" fmla="*/ 974 w 1149"/>
              <a:gd name="T99" fmla="*/ 603 h 983"/>
              <a:gd name="T100" fmla="*/ 962 w 1149"/>
              <a:gd name="T101" fmla="*/ 689 h 983"/>
              <a:gd name="T102" fmla="*/ 1015 w 1149"/>
              <a:gd name="T103" fmla="*/ 689 h 983"/>
              <a:gd name="T104" fmla="*/ 1126 w 1149"/>
              <a:gd name="T105" fmla="*/ 575 h 983"/>
              <a:gd name="T106" fmla="*/ 1142 w 1149"/>
              <a:gd name="T107" fmla="*/ 456 h 983"/>
              <a:gd name="T108" fmla="*/ 1031 w 1149"/>
              <a:gd name="T109" fmla="*/ 344 h 983"/>
              <a:gd name="T110" fmla="*/ 756 w 1149"/>
              <a:gd name="T111" fmla="*/ 184 h 983"/>
              <a:gd name="T112" fmla="*/ 577 w 1149"/>
              <a:gd name="T113" fmla="*/ 369 h 983"/>
              <a:gd name="T114" fmla="*/ 398 w 1149"/>
              <a:gd name="T115" fmla="*/ 184 h 983"/>
              <a:gd name="T116" fmla="*/ 577 w 1149"/>
              <a:gd name="T117" fmla="*/ 0 h 983"/>
              <a:gd name="T118" fmla="*/ 756 w 1149"/>
              <a:gd name="T119" fmla="*/ 184 h 98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149" h="983">
                <a:moveTo>
                  <a:pt x="737" y="427"/>
                </a:moveTo>
                <a:lnTo>
                  <a:pt x="640" y="427"/>
                </a:lnTo>
                <a:cubicBezTo>
                  <a:pt x="641" y="437"/>
                  <a:pt x="642" y="483"/>
                  <a:pt x="616" y="502"/>
                </a:cubicBezTo>
                <a:cubicBezTo>
                  <a:pt x="616" y="502"/>
                  <a:pt x="658" y="735"/>
                  <a:pt x="640" y="810"/>
                </a:cubicBezTo>
                <a:cubicBezTo>
                  <a:pt x="633" y="842"/>
                  <a:pt x="606" y="921"/>
                  <a:pt x="575" y="921"/>
                </a:cubicBezTo>
                <a:cubicBezTo>
                  <a:pt x="544" y="920"/>
                  <a:pt x="520" y="841"/>
                  <a:pt x="514" y="810"/>
                </a:cubicBezTo>
                <a:cubicBezTo>
                  <a:pt x="499" y="735"/>
                  <a:pt x="549" y="503"/>
                  <a:pt x="549" y="503"/>
                </a:cubicBezTo>
                <a:cubicBezTo>
                  <a:pt x="541" y="500"/>
                  <a:pt x="527" y="486"/>
                  <a:pt x="524" y="427"/>
                </a:cubicBezTo>
                <a:lnTo>
                  <a:pt x="417" y="427"/>
                </a:lnTo>
                <a:lnTo>
                  <a:pt x="417" y="427"/>
                </a:lnTo>
                <a:cubicBezTo>
                  <a:pt x="320" y="427"/>
                  <a:pt x="229" y="510"/>
                  <a:pt x="241" y="612"/>
                </a:cubicBezTo>
                <a:lnTo>
                  <a:pt x="266" y="801"/>
                </a:lnTo>
                <a:cubicBezTo>
                  <a:pt x="286" y="902"/>
                  <a:pt x="345" y="983"/>
                  <a:pt x="443" y="983"/>
                </a:cubicBezTo>
                <a:lnTo>
                  <a:pt x="711" y="983"/>
                </a:lnTo>
                <a:cubicBezTo>
                  <a:pt x="809" y="983"/>
                  <a:pt x="868" y="899"/>
                  <a:pt x="888" y="799"/>
                </a:cubicBezTo>
                <a:lnTo>
                  <a:pt x="913" y="609"/>
                </a:lnTo>
                <a:cubicBezTo>
                  <a:pt x="925" y="510"/>
                  <a:pt x="834" y="427"/>
                  <a:pt x="737" y="427"/>
                </a:cubicBezTo>
                <a:close/>
                <a:moveTo>
                  <a:pt x="218" y="308"/>
                </a:moveTo>
                <a:cubicBezTo>
                  <a:pt x="280" y="308"/>
                  <a:pt x="330" y="258"/>
                  <a:pt x="330" y="196"/>
                </a:cubicBezTo>
                <a:cubicBezTo>
                  <a:pt x="330" y="134"/>
                  <a:pt x="280" y="83"/>
                  <a:pt x="218" y="83"/>
                </a:cubicBezTo>
                <a:cubicBezTo>
                  <a:pt x="156" y="83"/>
                  <a:pt x="105" y="134"/>
                  <a:pt x="105" y="196"/>
                </a:cubicBezTo>
                <a:cubicBezTo>
                  <a:pt x="105" y="258"/>
                  <a:pt x="156" y="308"/>
                  <a:pt x="218" y="308"/>
                </a:cubicBezTo>
                <a:close/>
                <a:moveTo>
                  <a:pt x="318" y="344"/>
                </a:moveTo>
                <a:lnTo>
                  <a:pt x="118" y="344"/>
                </a:lnTo>
                <a:lnTo>
                  <a:pt x="118" y="343"/>
                </a:lnTo>
                <a:cubicBezTo>
                  <a:pt x="57" y="343"/>
                  <a:pt x="0" y="395"/>
                  <a:pt x="7" y="458"/>
                </a:cubicBezTo>
                <a:lnTo>
                  <a:pt x="23" y="577"/>
                </a:lnTo>
                <a:cubicBezTo>
                  <a:pt x="35" y="639"/>
                  <a:pt x="73" y="689"/>
                  <a:pt x="134" y="689"/>
                </a:cubicBezTo>
                <a:lnTo>
                  <a:pt x="191" y="689"/>
                </a:lnTo>
                <a:lnTo>
                  <a:pt x="180" y="606"/>
                </a:lnTo>
                <a:lnTo>
                  <a:pt x="180" y="606"/>
                </a:lnTo>
                <a:lnTo>
                  <a:pt x="180" y="606"/>
                </a:lnTo>
                <a:cubicBezTo>
                  <a:pt x="173" y="549"/>
                  <a:pt x="191" y="493"/>
                  <a:pt x="231" y="449"/>
                </a:cubicBezTo>
                <a:cubicBezTo>
                  <a:pt x="252" y="425"/>
                  <a:pt x="279" y="406"/>
                  <a:pt x="308" y="393"/>
                </a:cubicBezTo>
                <a:cubicBezTo>
                  <a:pt x="333" y="379"/>
                  <a:pt x="359" y="371"/>
                  <a:pt x="387" y="367"/>
                </a:cubicBezTo>
                <a:cubicBezTo>
                  <a:pt x="367" y="352"/>
                  <a:pt x="343" y="344"/>
                  <a:pt x="318" y="344"/>
                </a:cubicBezTo>
                <a:close/>
                <a:moveTo>
                  <a:pt x="931" y="308"/>
                </a:moveTo>
                <a:cubicBezTo>
                  <a:pt x="993" y="308"/>
                  <a:pt x="1043" y="258"/>
                  <a:pt x="1043" y="196"/>
                </a:cubicBezTo>
                <a:cubicBezTo>
                  <a:pt x="1043" y="134"/>
                  <a:pt x="993" y="83"/>
                  <a:pt x="931" y="83"/>
                </a:cubicBezTo>
                <a:cubicBezTo>
                  <a:pt x="869" y="83"/>
                  <a:pt x="819" y="134"/>
                  <a:pt x="819" y="196"/>
                </a:cubicBezTo>
                <a:cubicBezTo>
                  <a:pt x="819" y="258"/>
                  <a:pt x="869" y="308"/>
                  <a:pt x="931" y="308"/>
                </a:cubicBezTo>
                <a:close/>
                <a:moveTo>
                  <a:pt x="1031" y="344"/>
                </a:moveTo>
                <a:lnTo>
                  <a:pt x="831" y="344"/>
                </a:lnTo>
                <a:lnTo>
                  <a:pt x="831" y="343"/>
                </a:lnTo>
                <a:cubicBezTo>
                  <a:pt x="806" y="343"/>
                  <a:pt x="782" y="352"/>
                  <a:pt x="763" y="366"/>
                </a:cubicBezTo>
                <a:cubicBezTo>
                  <a:pt x="792" y="370"/>
                  <a:pt x="821" y="379"/>
                  <a:pt x="847" y="393"/>
                </a:cubicBezTo>
                <a:cubicBezTo>
                  <a:pt x="877" y="406"/>
                  <a:pt x="903" y="426"/>
                  <a:pt x="925" y="450"/>
                </a:cubicBezTo>
                <a:cubicBezTo>
                  <a:pt x="963" y="494"/>
                  <a:pt x="981" y="548"/>
                  <a:pt x="974" y="603"/>
                </a:cubicBezTo>
                <a:lnTo>
                  <a:pt x="974" y="603"/>
                </a:lnTo>
                <a:lnTo>
                  <a:pt x="974" y="603"/>
                </a:lnTo>
                <a:lnTo>
                  <a:pt x="962" y="689"/>
                </a:lnTo>
                <a:lnTo>
                  <a:pt x="1015" y="689"/>
                </a:lnTo>
                <a:cubicBezTo>
                  <a:pt x="1076" y="689"/>
                  <a:pt x="1114" y="637"/>
                  <a:pt x="1126" y="575"/>
                </a:cubicBezTo>
                <a:lnTo>
                  <a:pt x="1142" y="456"/>
                </a:lnTo>
                <a:cubicBezTo>
                  <a:pt x="1149" y="395"/>
                  <a:pt x="1092" y="344"/>
                  <a:pt x="1031" y="344"/>
                </a:cubicBezTo>
                <a:close/>
                <a:moveTo>
                  <a:pt x="756" y="184"/>
                </a:moveTo>
                <a:cubicBezTo>
                  <a:pt x="756" y="286"/>
                  <a:pt x="676" y="369"/>
                  <a:pt x="577" y="369"/>
                </a:cubicBezTo>
                <a:cubicBezTo>
                  <a:pt x="478" y="369"/>
                  <a:pt x="398" y="286"/>
                  <a:pt x="398" y="184"/>
                </a:cubicBezTo>
                <a:cubicBezTo>
                  <a:pt x="398" y="82"/>
                  <a:pt x="478" y="0"/>
                  <a:pt x="577" y="0"/>
                </a:cubicBezTo>
                <a:cubicBezTo>
                  <a:pt x="676" y="0"/>
                  <a:pt x="756" y="82"/>
                  <a:pt x="756" y="18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68571" tIns="34285" rIns="68571" bIns="34285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8" name="圆角矩形 7">
            <a:extLst>
              <a:ext uri="{FF2B5EF4-FFF2-40B4-BE49-F238E27FC236}">
                <a16:creationId xmlns:a16="http://schemas.microsoft.com/office/drawing/2014/main" id="{E80E18CD-87EA-BD50-36C1-9FF3070172DA}"/>
              </a:ext>
            </a:extLst>
          </p:cNvPr>
          <p:cNvSpPr/>
          <p:nvPr userDrawn="1"/>
        </p:nvSpPr>
        <p:spPr>
          <a:xfrm>
            <a:off x="608750" y="1454234"/>
            <a:ext cx="7263258" cy="2412495"/>
          </a:xfrm>
          <a:prstGeom prst="roundRect">
            <a:avLst>
              <a:gd name="adj" fmla="val 9083"/>
            </a:avLst>
          </a:prstGeom>
          <a:noFill/>
          <a:ln w="12700" cap="flat" cmpd="sng">
            <a:solidFill>
              <a:srgbClr val="0070C0"/>
            </a:solidFill>
            <a:prstDash val="solid"/>
            <a:headEnd type="none" w="med" len="med"/>
            <a:tailEnd type="none" w="med" len="med"/>
          </a:ln>
        </p:spPr>
        <p:txBody>
          <a:bodyPr anchor="ctr"/>
          <a:lstStyle>
            <a:defPPr>
              <a:defRPr lang="zh-CN"/>
            </a:defPPr>
            <a:lvl1pPr marL="228600" indent="-22860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lt"/>
              <a:sym typeface="+mn-lt"/>
            </a:endParaRPr>
          </a:p>
        </p:txBody>
      </p:sp>
      <p:sp>
        <p:nvSpPr>
          <p:cNvPr id="19" name="圆角矩形 7">
            <a:extLst>
              <a:ext uri="{FF2B5EF4-FFF2-40B4-BE49-F238E27FC236}">
                <a16:creationId xmlns:a16="http://schemas.microsoft.com/office/drawing/2014/main" id="{8F854EAD-613B-8A67-E035-7FEE99C69B51}"/>
              </a:ext>
            </a:extLst>
          </p:cNvPr>
          <p:cNvSpPr/>
          <p:nvPr userDrawn="1"/>
        </p:nvSpPr>
        <p:spPr>
          <a:xfrm>
            <a:off x="581260" y="4131744"/>
            <a:ext cx="7263258" cy="2412495"/>
          </a:xfrm>
          <a:prstGeom prst="roundRect">
            <a:avLst>
              <a:gd name="adj" fmla="val 9083"/>
            </a:avLst>
          </a:prstGeom>
          <a:noFill/>
          <a:ln w="12700" cap="flat" cmpd="sng">
            <a:solidFill>
              <a:srgbClr val="0070C0"/>
            </a:solidFill>
            <a:prstDash val="solid"/>
            <a:headEnd type="none" w="med" len="med"/>
            <a:tailEnd type="none" w="med" len="med"/>
          </a:ln>
        </p:spPr>
        <p:txBody>
          <a:bodyPr anchor="ctr"/>
          <a:lstStyle>
            <a:defPPr>
              <a:defRPr lang="zh-CN"/>
            </a:defPPr>
            <a:lvl1pPr marL="228600" indent="-22860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lt"/>
              <a:sym typeface="+mn-lt"/>
            </a:endParaRP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68276" y="1153001"/>
            <a:ext cx="621214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latin typeface="微软雅黑" pitchFamily="34" charset="-122"/>
                <a:ea typeface="微软雅黑" pitchFamily="34" charset="-122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5E80196-3D24-35F1-F236-A2E27E164B31}"/>
              </a:ext>
            </a:extLst>
          </p:cNvPr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8937" y="2162889"/>
            <a:ext cx="3467240" cy="3210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5375294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ldLvl="0" animBg="1"/>
      <p:bldP spid="19" grpId="0" bldLvl="0" animBg="1"/>
    </p:bld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4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25081" y="287609"/>
            <a:ext cx="10736576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63400" y="1304659"/>
            <a:ext cx="504000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88776" y="2129155"/>
            <a:ext cx="5040000" cy="432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599545" y="1304659"/>
            <a:ext cx="504000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599545" y="2129155"/>
            <a:ext cx="5040000" cy="432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9" name="Freeform 15">
            <a:extLst>
              <a:ext uri="{FF2B5EF4-FFF2-40B4-BE49-F238E27FC236}">
                <a16:creationId xmlns:a16="http://schemas.microsoft.com/office/drawing/2014/main" id="{050EC39A-9141-9A84-E91A-01EC5C520247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5389823" y="4105876"/>
            <a:ext cx="338629" cy="267962"/>
          </a:xfrm>
          <a:custGeom>
            <a:gdLst>
              <a:gd name="T0" fmla="*/ 737 w 1149"/>
              <a:gd name="T1" fmla="*/ 427 h 983"/>
              <a:gd name="T2" fmla="*/ 640 w 1149"/>
              <a:gd name="T3" fmla="*/ 427 h 983"/>
              <a:gd name="T4" fmla="*/ 616 w 1149"/>
              <a:gd name="T5" fmla="*/ 502 h 983"/>
              <a:gd name="T6" fmla="*/ 640 w 1149"/>
              <a:gd name="T7" fmla="*/ 810 h 983"/>
              <a:gd name="T8" fmla="*/ 575 w 1149"/>
              <a:gd name="T9" fmla="*/ 921 h 983"/>
              <a:gd name="T10" fmla="*/ 514 w 1149"/>
              <a:gd name="T11" fmla="*/ 810 h 983"/>
              <a:gd name="T12" fmla="*/ 549 w 1149"/>
              <a:gd name="T13" fmla="*/ 503 h 983"/>
              <a:gd name="T14" fmla="*/ 524 w 1149"/>
              <a:gd name="T15" fmla="*/ 427 h 983"/>
              <a:gd name="T16" fmla="*/ 417 w 1149"/>
              <a:gd name="T17" fmla="*/ 427 h 983"/>
              <a:gd name="T18" fmla="*/ 417 w 1149"/>
              <a:gd name="T19" fmla="*/ 427 h 983"/>
              <a:gd name="T20" fmla="*/ 241 w 1149"/>
              <a:gd name="T21" fmla="*/ 612 h 983"/>
              <a:gd name="T22" fmla="*/ 266 w 1149"/>
              <a:gd name="T23" fmla="*/ 801 h 983"/>
              <a:gd name="T24" fmla="*/ 443 w 1149"/>
              <a:gd name="T25" fmla="*/ 983 h 983"/>
              <a:gd name="T26" fmla="*/ 711 w 1149"/>
              <a:gd name="T27" fmla="*/ 983 h 983"/>
              <a:gd name="T28" fmla="*/ 888 w 1149"/>
              <a:gd name="T29" fmla="*/ 799 h 983"/>
              <a:gd name="T30" fmla="*/ 913 w 1149"/>
              <a:gd name="T31" fmla="*/ 609 h 983"/>
              <a:gd name="T32" fmla="*/ 737 w 1149"/>
              <a:gd name="T33" fmla="*/ 427 h 983"/>
              <a:gd name="T34" fmla="*/ 218 w 1149"/>
              <a:gd name="T35" fmla="*/ 308 h 983"/>
              <a:gd name="T36" fmla="*/ 330 w 1149"/>
              <a:gd name="T37" fmla="*/ 196 h 983"/>
              <a:gd name="T38" fmla="*/ 218 w 1149"/>
              <a:gd name="T39" fmla="*/ 83 h 983"/>
              <a:gd name="T40" fmla="*/ 105 w 1149"/>
              <a:gd name="T41" fmla="*/ 196 h 983"/>
              <a:gd name="T42" fmla="*/ 218 w 1149"/>
              <a:gd name="T43" fmla="*/ 308 h 983"/>
              <a:gd name="T44" fmla="*/ 318 w 1149"/>
              <a:gd name="T45" fmla="*/ 344 h 983"/>
              <a:gd name="T46" fmla="*/ 118 w 1149"/>
              <a:gd name="T47" fmla="*/ 344 h 983"/>
              <a:gd name="T48" fmla="*/ 118 w 1149"/>
              <a:gd name="T49" fmla="*/ 343 h 983"/>
              <a:gd name="T50" fmla="*/ 7 w 1149"/>
              <a:gd name="T51" fmla="*/ 458 h 983"/>
              <a:gd name="T52" fmla="*/ 23 w 1149"/>
              <a:gd name="T53" fmla="*/ 577 h 983"/>
              <a:gd name="T54" fmla="*/ 134 w 1149"/>
              <a:gd name="T55" fmla="*/ 689 h 983"/>
              <a:gd name="T56" fmla="*/ 191 w 1149"/>
              <a:gd name="T57" fmla="*/ 689 h 983"/>
              <a:gd name="T58" fmla="*/ 180 w 1149"/>
              <a:gd name="T59" fmla="*/ 606 h 983"/>
              <a:gd name="T60" fmla="*/ 180 w 1149"/>
              <a:gd name="T61" fmla="*/ 606 h 983"/>
              <a:gd name="T62" fmla="*/ 180 w 1149"/>
              <a:gd name="T63" fmla="*/ 606 h 983"/>
              <a:gd name="T64" fmla="*/ 231 w 1149"/>
              <a:gd name="T65" fmla="*/ 449 h 983"/>
              <a:gd name="T66" fmla="*/ 308 w 1149"/>
              <a:gd name="T67" fmla="*/ 393 h 983"/>
              <a:gd name="T68" fmla="*/ 387 w 1149"/>
              <a:gd name="T69" fmla="*/ 367 h 983"/>
              <a:gd name="T70" fmla="*/ 318 w 1149"/>
              <a:gd name="T71" fmla="*/ 344 h 983"/>
              <a:gd name="T72" fmla="*/ 931 w 1149"/>
              <a:gd name="T73" fmla="*/ 308 h 983"/>
              <a:gd name="T74" fmla="*/ 1043 w 1149"/>
              <a:gd name="T75" fmla="*/ 196 h 983"/>
              <a:gd name="T76" fmla="*/ 931 w 1149"/>
              <a:gd name="T77" fmla="*/ 83 h 983"/>
              <a:gd name="T78" fmla="*/ 819 w 1149"/>
              <a:gd name="T79" fmla="*/ 196 h 983"/>
              <a:gd name="T80" fmla="*/ 931 w 1149"/>
              <a:gd name="T81" fmla="*/ 308 h 983"/>
              <a:gd name="T82" fmla="*/ 1031 w 1149"/>
              <a:gd name="T83" fmla="*/ 344 h 983"/>
              <a:gd name="T84" fmla="*/ 831 w 1149"/>
              <a:gd name="T85" fmla="*/ 344 h 983"/>
              <a:gd name="T86" fmla="*/ 831 w 1149"/>
              <a:gd name="T87" fmla="*/ 343 h 983"/>
              <a:gd name="T88" fmla="*/ 763 w 1149"/>
              <a:gd name="T89" fmla="*/ 366 h 983"/>
              <a:gd name="T90" fmla="*/ 847 w 1149"/>
              <a:gd name="T91" fmla="*/ 393 h 983"/>
              <a:gd name="T92" fmla="*/ 925 w 1149"/>
              <a:gd name="T93" fmla="*/ 450 h 983"/>
              <a:gd name="T94" fmla="*/ 974 w 1149"/>
              <a:gd name="T95" fmla="*/ 603 h 983"/>
              <a:gd name="T96" fmla="*/ 974 w 1149"/>
              <a:gd name="T97" fmla="*/ 603 h 983"/>
              <a:gd name="T98" fmla="*/ 974 w 1149"/>
              <a:gd name="T99" fmla="*/ 603 h 983"/>
              <a:gd name="T100" fmla="*/ 962 w 1149"/>
              <a:gd name="T101" fmla="*/ 689 h 983"/>
              <a:gd name="T102" fmla="*/ 1015 w 1149"/>
              <a:gd name="T103" fmla="*/ 689 h 983"/>
              <a:gd name="T104" fmla="*/ 1126 w 1149"/>
              <a:gd name="T105" fmla="*/ 575 h 983"/>
              <a:gd name="T106" fmla="*/ 1142 w 1149"/>
              <a:gd name="T107" fmla="*/ 456 h 983"/>
              <a:gd name="T108" fmla="*/ 1031 w 1149"/>
              <a:gd name="T109" fmla="*/ 344 h 983"/>
              <a:gd name="T110" fmla="*/ 756 w 1149"/>
              <a:gd name="T111" fmla="*/ 184 h 983"/>
              <a:gd name="T112" fmla="*/ 577 w 1149"/>
              <a:gd name="T113" fmla="*/ 369 h 983"/>
              <a:gd name="T114" fmla="*/ 398 w 1149"/>
              <a:gd name="T115" fmla="*/ 184 h 983"/>
              <a:gd name="T116" fmla="*/ 577 w 1149"/>
              <a:gd name="T117" fmla="*/ 0 h 983"/>
              <a:gd name="T118" fmla="*/ 756 w 1149"/>
              <a:gd name="T119" fmla="*/ 184 h 98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149" h="983">
                <a:moveTo>
                  <a:pt x="737" y="427"/>
                </a:moveTo>
                <a:lnTo>
                  <a:pt x="640" y="427"/>
                </a:lnTo>
                <a:cubicBezTo>
                  <a:pt x="641" y="437"/>
                  <a:pt x="642" y="483"/>
                  <a:pt x="616" y="502"/>
                </a:cubicBezTo>
                <a:cubicBezTo>
                  <a:pt x="616" y="502"/>
                  <a:pt x="658" y="735"/>
                  <a:pt x="640" y="810"/>
                </a:cubicBezTo>
                <a:cubicBezTo>
                  <a:pt x="633" y="842"/>
                  <a:pt x="606" y="921"/>
                  <a:pt x="575" y="921"/>
                </a:cubicBezTo>
                <a:cubicBezTo>
                  <a:pt x="544" y="920"/>
                  <a:pt x="520" y="841"/>
                  <a:pt x="514" y="810"/>
                </a:cubicBezTo>
                <a:cubicBezTo>
                  <a:pt x="499" y="735"/>
                  <a:pt x="549" y="503"/>
                  <a:pt x="549" y="503"/>
                </a:cubicBezTo>
                <a:cubicBezTo>
                  <a:pt x="541" y="500"/>
                  <a:pt x="527" y="486"/>
                  <a:pt x="524" y="427"/>
                </a:cubicBezTo>
                <a:lnTo>
                  <a:pt x="417" y="427"/>
                </a:lnTo>
                <a:lnTo>
                  <a:pt x="417" y="427"/>
                </a:lnTo>
                <a:cubicBezTo>
                  <a:pt x="320" y="427"/>
                  <a:pt x="229" y="510"/>
                  <a:pt x="241" y="612"/>
                </a:cubicBezTo>
                <a:lnTo>
                  <a:pt x="266" y="801"/>
                </a:lnTo>
                <a:cubicBezTo>
                  <a:pt x="286" y="902"/>
                  <a:pt x="345" y="983"/>
                  <a:pt x="443" y="983"/>
                </a:cubicBezTo>
                <a:lnTo>
                  <a:pt x="711" y="983"/>
                </a:lnTo>
                <a:cubicBezTo>
                  <a:pt x="809" y="983"/>
                  <a:pt x="868" y="899"/>
                  <a:pt x="888" y="799"/>
                </a:cubicBezTo>
                <a:lnTo>
                  <a:pt x="913" y="609"/>
                </a:lnTo>
                <a:cubicBezTo>
                  <a:pt x="925" y="510"/>
                  <a:pt x="834" y="427"/>
                  <a:pt x="737" y="427"/>
                </a:cubicBezTo>
                <a:close/>
                <a:moveTo>
                  <a:pt x="218" y="308"/>
                </a:moveTo>
                <a:cubicBezTo>
                  <a:pt x="280" y="308"/>
                  <a:pt x="330" y="258"/>
                  <a:pt x="330" y="196"/>
                </a:cubicBezTo>
                <a:cubicBezTo>
                  <a:pt x="330" y="134"/>
                  <a:pt x="280" y="83"/>
                  <a:pt x="218" y="83"/>
                </a:cubicBezTo>
                <a:cubicBezTo>
                  <a:pt x="156" y="83"/>
                  <a:pt x="105" y="134"/>
                  <a:pt x="105" y="196"/>
                </a:cubicBezTo>
                <a:cubicBezTo>
                  <a:pt x="105" y="258"/>
                  <a:pt x="156" y="308"/>
                  <a:pt x="218" y="308"/>
                </a:cubicBezTo>
                <a:close/>
                <a:moveTo>
                  <a:pt x="318" y="344"/>
                </a:moveTo>
                <a:lnTo>
                  <a:pt x="118" y="344"/>
                </a:lnTo>
                <a:lnTo>
                  <a:pt x="118" y="343"/>
                </a:lnTo>
                <a:cubicBezTo>
                  <a:pt x="57" y="343"/>
                  <a:pt x="0" y="395"/>
                  <a:pt x="7" y="458"/>
                </a:cubicBezTo>
                <a:lnTo>
                  <a:pt x="23" y="577"/>
                </a:lnTo>
                <a:cubicBezTo>
                  <a:pt x="35" y="639"/>
                  <a:pt x="73" y="689"/>
                  <a:pt x="134" y="689"/>
                </a:cubicBezTo>
                <a:lnTo>
                  <a:pt x="191" y="689"/>
                </a:lnTo>
                <a:lnTo>
                  <a:pt x="180" y="606"/>
                </a:lnTo>
                <a:lnTo>
                  <a:pt x="180" y="606"/>
                </a:lnTo>
                <a:lnTo>
                  <a:pt x="180" y="606"/>
                </a:lnTo>
                <a:cubicBezTo>
                  <a:pt x="173" y="549"/>
                  <a:pt x="191" y="493"/>
                  <a:pt x="231" y="449"/>
                </a:cubicBezTo>
                <a:cubicBezTo>
                  <a:pt x="252" y="425"/>
                  <a:pt x="279" y="406"/>
                  <a:pt x="308" y="393"/>
                </a:cubicBezTo>
                <a:cubicBezTo>
                  <a:pt x="333" y="379"/>
                  <a:pt x="359" y="371"/>
                  <a:pt x="387" y="367"/>
                </a:cubicBezTo>
                <a:cubicBezTo>
                  <a:pt x="367" y="352"/>
                  <a:pt x="343" y="344"/>
                  <a:pt x="318" y="344"/>
                </a:cubicBezTo>
                <a:close/>
                <a:moveTo>
                  <a:pt x="931" y="308"/>
                </a:moveTo>
                <a:cubicBezTo>
                  <a:pt x="993" y="308"/>
                  <a:pt x="1043" y="258"/>
                  <a:pt x="1043" y="196"/>
                </a:cubicBezTo>
                <a:cubicBezTo>
                  <a:pt x="1043" y="134"/>
                  <a:pt x="993" y="83"/>
                  <a:pt x="931" y="83"/>
                </a:cubicBezTo>
                <a:cubicBezTo>
                  <a:pt x="869" y="83"/>
                  <a:pt x="819" y="134"/>
                  <a:pt x="819" y="196"/>
                </a:cubicBezTo>
                <a:cubicBezTo>
                  <a:pt x="819" y="258"/>
                  <a:pt x="869" y="308"/>
                  <a:pt x="931" y="308"/>
                </a:cubicBezTo>
                <a:close/>
                <a:moveTo>
                  <a:pt x="1031" y="344"/>
                </a:moveTo>
                <a:lnTo>
                  <a:pt x="831" y="344"/>
                </a:lnTo>
                <a:lnTo>
                  <a:pt x="831" y="343"/>
                </a:lnTo>
                <a:cubicBezTo>
                  <a:pt x="806" y="343"/>
                  <a:pt x="782" y="352"/>
                  <a:pt x="763" y="366"/>
                </a:cubicBezTo>
                <a:cubicBezTo>
                  <a:pt x="792" y="370"/>
                  <a:pt x="821" y="379"/>
                  <a:pt x="847" y="393"/>
                </a:cubicBezTo>
                <a:cubicBezTo>
                  <a:pt x="877" y="406"/>
                  <a:pt x="903" y="426"/>
                  <a:pt x="925" y="450"/>
                </a:cubicBezTo>
                <a:cubicBezTo>
                  <a:pt x="963" y="494"/>
                  <a:pt x="981" y="548"/>
                  <a:pt x="974" y="603"/>
                </a:cubicBezTo>
                <a:lnTo>
                  <a:pt x="974" y="603"/>
                </a:lnTo>
                <a:lnTo>
                  <a:pt x="974" y="603"/>
                </a:lnTo>
                <a:lnTo>
                  <a:pt x="962" y="689"/>
                </a:lnTo>
                <a:lnTo>
                  <a:pt x="1015" y="689"/>
                </a:lnTo>
                <a:cubicBezTo>
                  <a:pt x="1076" y="689"/>
                  <a:pt x="1114" y="637"/>
                  <a:pt x="1126" y="575"/>
                </a:cubicBezTo>
                <a:lnTo>
                  <a:pt x="1142" y="456"/>
                </a:lnTo>
                <a:cubicBezTo>
                  <a:pt x="1149" y="395"/>
                  <a:pt x="1092" y="344"/>
                  <a:pt x="1031" y="344"/>
                </a:cubicBezTo>
                <a:close/>
                <a:moveTo>
                  <a:pt x="756" y="184"/>
                </a:moveTo>
                <a:cubicBezTo>
                  <a:pt x="756" y="286"/>
                  <a:pt x="676" y="369"/>
                  <a:pt x="577" y="369"/>
                </a:cubicBezTo>
                <a:cubicBezTo>
                  <a:pt x="478" y="369"/>
                  <a:pt x="398" y="286"/>
                  <a:pt x="398" y="184"/>
                </a:cubicBezTo>
                <a:cubicBezTo>
                  <a:pt x="398" y="82"/>
                  <a:pt x="478" y="0"/>
                  <a:pt x="577" y="0"/>
                </a:cubicBezTo>
                <a:cubicBezTo>
                  <a:pt x="676" y="0"/>
                  <a:pt x="756" y="82"/>
                  <a:pt x="756" y="18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68571" tIns="34285" rIns="68571" bIns="34285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050577267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5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750A77E-4ADD-FFA1-8A54-F0104AF9A165}"/>
              </a:ext>
            </a:extLst>
          </p:cNvPr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3429001"/>
            <a:ext cx="4391409" cy="3430846"/>
          </a:xfrm>
          <a:prstGeom prst="rect">
            <a:avLst/>
          </a:prstGeom>
        </p:spPr>
      </p:pic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49641" y="283590"/>
            <a:ext cx="10758316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029250" y="1038226"/>
            <a:ext cx="6595799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2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029251" y="1685100"/>
            <a:ext cx="6595800" cy="496258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0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4322823" y="1169068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3" name="组合 34">
            <a:extLst>
              <a:ext uri="{FF2B5EF4-FFF2-40B4-BE49-F238E27FC236}">
                <a16:creationId xmlns:a16="http://schemas.microsoft.com/office/drawing/2014/main" id="{462486AC-B218-359C-C94C-6AC3F95582A6}"/>
              </a:ext>
            </a:extLst>
          </p:cNvPr>
          <p:cNvGrpSpPr/>
          <p:nvPr userDrawn="1"/>
        </p:nvGrpSpPr>
        <p:grpSpPr>
          <a:xfrm>
            <a:off x="380953" y="2895362"/>
            <a:ext cx="1329851" cy="1243421"/>
            <a:chExt cx="1154113" cy="1155699"/>
          </a:xfrm>
          <a:solidFill>
            <a:schemeClr val="bg1">
              <a:lumMod val="65000"/>
            </a:schemeClr>
          </a:solidFill>
        </p:grpSpPr>
        <p:sp>
          <p:nvSpPr>
            <p:cNvPr id="14" name="Oval 30">
              <a:extLst>
                <a:ext uri="{FF2B5EF4-FFF2-40B4-BE49-F238E27FC236}">
                  <a16:creationId xmlns:a16="http://schemas.microsoft.com/office/drawing/2014/main" id="{98F64301-3043-83C9-69B1-3606C6ED9E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1154113" cy="1155699"/>
            </a:xfrm>
            <a:prstGeom prst="ellipse">
              <a:avLst/>
            </a:prstGeom>
            <a:solidFill>
              <a:srgbClr val="0282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0" latinLnBrk="0" hangingPunct="0">
                <a:spcBef>
                  <a:spcPct val="20000"/>
                </a:spcBef>
                <a:buChar char="•"/>
                <a:defRPr sz="2000" kern="1200">
                  <a:solidFill>
                    <a:schemeClr val="accent1"/>
                  </a:solidFill>
                  <a:latin typeface="Arial" pitchFamily="34" charset="0"/>
                  <a:ea typeface="微软雅黑" pitchFamily="34" charset="-122"/>
                  <a:cs typeface="+mn-cs"/>
                </a:defRPr>
              </a:lvl1pPr>
              <a:lvl2pPr marL="742950" indent="-28575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accent1"/>
                  </a:solidFill>
                  <a:latin typeface="Arial" pitchFamily="34" charset="0"/>
                  <a:ea typeface="仿宋_GB2312" pitchFamily="1" charset="-122"/>
                  <a:cs typeface="+mn-cs"/>
                </a:defRPr>
              </a:lvl2pPr>
              <a:lvl3pPr marL="1143000" indent="-228600" algn="l" defTabSz="914400" rtl="0" eaLnBrk="0" latinLnBrk="0" hangingPunct="0">
                <a:spcBef>
                  <a:spcPct val="20000"/>
                </a:spcBef>
                <a:buChar char="•"/>
                <a:defRPr sz="24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600200" indent="-22860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2057400" indent="-228600" algn="l" defTabSz="914400" rtl="0" eaLnBrk="0" latinLnBrk="0" hangingPunct="0">
                <a:spcBef>
                  <a:spcPct val="20000"/>
                </a:spcBef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5146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9718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4290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8862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300">
                <a:solidFill>
                  <a:schemeClr val="tx1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5" name="Freeform 34">
              <a:extLst>
                <a:ext uri="{FF2B5EF4-FFF2-40B4-BE49-F238E27FC236}">
                  <a16:creationId xmlns:a16="http://schemas.microsoft.com/office/drawing/2014/main" id="{67BC1044-0F6F-7498-6750-BFFB15D70EA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6700" y="128587"/>
              <a:ext cx="638175" cy="868362"/>
            </a:xfrm>
            <a:custGeom>
              <a:gdLst>
                <a:gd name="T0" fmla="*/ 128715 w 709"/>
                <a:gd name="T1" fmla="*/ 322149 h 965"/>
                <a:gd name="T2" fmla="*/ 196223 w 709"/>
                <a:gd name="T3" fmla="*/ 480524 h 965"/>
                <a:gd name="T4" fmla="*/ 251130 w 709"/>
                <a:gd name="T5" fmla="*/ 607403 h 965"/>
                <a:gd name="T6" fmla="*/ 374444 w 709"/>
                <a:gd name="T7" fmla="*/ 611003 h 965"/>
                <a:gd name="T8" fmla="*/ 401447 w 709"/>
                <a:gd name="T9" fmla="*/ 560611 h 965"/>
                <a:gd name="T10" fmla="*/ 469855 w 709"/>
                <a:gd name="T11" fmla="*/ 432831 h 965"/>
                <a:gd name="T12" fmla="*/ 319538 w 709"/>
                <a:gd name="T13" fmla="*/ 132279 h 965"/>
                <a:gd name="T14" fmla="*/ 264631 w 709"/>
                <a:gd name="T15" fmla="*/ 650597 h 965"/>
                <a:gd name="T16" fmla="*/ 201624 w 709"/>
                <a:gd name="T17" fmla="*/ 578608 h 965"/>
                <a:gd name="T18" fmla="*/ 135916 w 709"/>
                <a:gd name="T19" fmla="*/ 455328 h 965"/>
                <a:gd name="T20" fmla="*/ 319538 w 709"/>
                <a:gd name="T21" fmla="*/ 91785 h 965"/>
                <a:gd name="T22" fmla="*/ 503159 w 709"/>
                <a:gd name="T23" fmla="*/ 455328 h 965"/>
                <a:gd name="T24" fmla="*/ 436551 w 709"/>
                <a:gd name="T25" fmla="*/ 578608 h 965"/>
                <a:gd name="T26" fmla="*/ 374444 w 709"/>
                <a:gd name="T27" fmla="*/ 650597 h 965"/>
                <a:gd name="T28" fmla="*/ 228627 w 709"/>
                <a:gd name="T29" fmla="*/ 778376 h 965"/>
                <a:gd name="T30" fmla="*/ 383445 w 709"/>
                <a:gd name="T31" fmla="*/ 807172 h 965"/>
                <a:gd name="T32" fmla="*/ 383445 w 709"/>
                <a:gd name="T33" fmla="*/ 748681 h 965"/>
                <a:gd name="T34" fmla="*/ 246629 w 709"/>
                <a:gd name="T35" fmla="*/ 796373 h 965"/>
                <a:gd name="T36" fmla="*/ 395146 w 709"/>
                <a:gd name="T37" fmla="*/ 796373 h 965"/>
                <a:gd name="T38" fmla="*/ 413149 w 709"/>
                <a:gd name="T39" fmla="*/ 778376 h 965"/>
                <a:gd name="T40" fmla="*/ 228627 w 709"/>
                <a:gd name="T41" fmla="*/ 685691 h 965"/>
                <a:gd name="T42" fmla="*/ 413149 w 709"/>
                <a:gd name="T43" fmla="*/ 778376 h 965"/>
                <a:gd name="T44" fmla="*/ 411348 w 709"/>
                <a:gd name="T45" fmla="*/ 362642 h 965"/>
                <a:gd name="T46" fmla="*/ 349241 w 709"/>
                <a:gd name="T47" fmla="*/ 424733 h 965"/>
                <a:gd name="T48" fmla="*/ 288934 w 709"/>
                <a:gd name="T49" fmla="*/ 424733 h 965"/>
                <a:gd name="T50" fmla="*/ 226827 w 709"/>
                <a:gd name="T51" fmla="*/ 362642 h 965"/>
                <a:gd name="T52" fmla="*/ 226827 w 709"/>
                <a:gd name="T53" fmla="*/ 302352 h 965"/>
                <a:gd name="T54" fmla="*/ 288934 w 709"/>
                <a:gd name="T55" fmla="*/ 239362 h 965"/>
                <a:gd name="T56" fmla="*/ 349241 w 709"/>
                <a:gd name="T57" fmla="*/ 239362 h 965"/>
                <a:gd name="T58" fmla="*/ 411348 w 709"/>
                <a:gd name="T59" fmla="*/ 302352 h 965"/>
                <a:gd name="T60" fmla="*/ 612972 w 709"/>
                <a:gd name="T61" fmla="*/ 293353 h 965"/>
                <a:gd name="T62" fmla="*/ 580568 w 709"/>
                <a:gd name="T63" fmla="*/ 322149 h 965"/>
                <a:gd name="T64" fmla="*/ 612972 w 709"/>
                <a:gd name="T65" fmla="*/ 341046 h 965"/>
                <a:gd name="T66" fmla="*/ 612972 w 709"/>
                <a:gd name="T67" fmla="*/ 293353 h 965"/>
                <a:gd name="T68" fmla="*/ 542764 w 709"/>
                <a:gd name="T69" fmla="*/ 127780 h 965"/>
                <a:gd name="T70" fmla="*/ 509460 w 709"/>
                <a:gd name="T71" fmla="*/ 94485 h 965"/>
                <a:gd name="T72" fmla="*/ 518461 w 709"/>
                <a:gd name="T73" fmla="*/ 152976 h 965"/>
                <a:gd name="T74" fmla="*/ 342040 w 709"/>
                <a:gd name="T75" fmla="*/ 61190 h 965"/>
                <a:gd name="T76" fmla="*/ 318637 w 709"/>
                <a:gd name="T77" fmla="*/ 0 h 965"/>
                <a:gd name="T78" fmla="*/ 294335 w 709"/>
                <a:gd name="T79" fmla="*/ 61190 h 965"/>
                <a:gd name="T80" fmla="*/ 117014 w 709"/>
                <a:gd name="T81" fmla="*/ 155675 h 965"/>
                <a:gd name="T82" fmla="*/ 127815 w 709"/>
                <a:gd name="T83" fmla="*/ 98084 h 965"/>
                <a:gd name="T84" fmla="*/ 93611 w 709"/>
                <a:gd name="T85" fmla="*/ 132279 h 965"/>
                <a:gd name="T86" fmla="*/ 57607 w 709"/>
                <a:gd name="T87" fmla="*/ 322149 h 965"/>
                <a:gd name="T88" fmla="*/ 25203 w 709"/>
                <a:gd name="T89" fmla="*/ 293353 h 965"/>
                <a:gd name="T90" fmla="*/ 25203 w 709"/>
                <a:gd name="T91" fmla="*/ 341046 h 965"/>
                <a:gd name="T92" fmla="*/ 57607 w 709"/>
                <a:gd name="T93" fmla="*/ 322149 h 965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709" h="964">
                  <a:moveTo>
                    <a:pt x="355" y="147"/>
                  </a:moveTo>
                  <a:cubicBezTo>
                    <a:pt x="238" y="147"/>
                    <a:pt x="143" y="241"/>
                    <a:pt x="143" y="358"/>
                  </a:cubicBezTo>
                  <a:cubicBezTo>
                    <a:pt x="143" y="414"/>
                    <a:pt x="187" y="481"/>
                    <a:pt x="188" y="481"/>
                  </a:cubicBezTo>
                  <a:cubicBezTo>
                    <a:pt x="197" y="496"/>
                    <a:pt x="210" y="519"/>
                    <a:pt x="218" y="534"/>
                  </a:cubicBezTo>
                  <a:lnTo>
                    <a:pt x="264" y="623"/>
                  </a:lnTo>
                  <a:cubicBezTo>
                    <a:pt x="272" y="639"/>
                    <a:pt x="279" y="662"/>
                    <a:pt x="279" y="675"/>
                  </a:cubicBezTo>
                  <a:cubicBezTo>
                    <a:pt x="279" y="675"/>
                    <a:pt x="284" y="679"/>
                    <a:pt x="294" y="679"/>
                  </a:cubicBezTo>
                  <a:lnTo>
                    <a:pt x="416" y="679"/>
                  </a:lnTo>
                  <a:cubicBezTo>
                    <a:pt x="425" y="679"/>
                    <a:pt x="430" y="675"/>
                    <a:pt x="431" y="674"/>
                  </a:cubicBezTo>
                  <a:cubicBezTo>
                    <a:pt x="430" y="662"/>
                    <a:pt x="437" y="639"/>
                    <a:pt x="446" y="623"/>
                  </a:cubicBezTo>
                  <a:lnTo>
                    <a:pt x="491" y="534"/>
                  </a:lnTo>
                  <a:cubicBezTo>
                    <a:pt x="499" y="519"/>
                    <a:pt x="513" y="495"/>
                    <a:pt x="522" y="481"/>
                  </a:cubicBezTo>
                  <a:cubicBezTo>
                    <a:pt x="537" y="458"/>
                    <a:pt x="566" y="402"/>
                    <a:pt x="566" y="358"/>
                  </a:cubicBezTo>
                  <a:cubicBezTo>
                    <a:pt x="566" y="241"/>
                    <a:pt x="471" y="147"/>
                    <a:pt x="355" y="147"/>
                  </a:cubicBezTo>
                  <a:close/>
                  <a:moveTo>
                    <a:pt x="416" y="723"/>
                  </a:moveTo>
                  <a:lnTo>
                    <a:pt x="294" y="723"/>
                  </a:lnTo>
                  <a:cubicBezTo>
                    <a:pt x="261" y="723"/>
                    <a:pt x="235" y="702"/>
                    <a:pt x="235" y="675"/>
                  </a:cubicBezTo>
                  <a:cubicBezTo>
                    <a:pt x="235" y="671"/>
                    <a:pt x="231" y="656"/>
                    <a:pt x="224" y="643"/>
                  </a:cubicBezTo>
                  <a:lnTo>
                    <a:pt x="179" y="554"/>
                  </a:lnTo>
                  <a:cubicBezTo>
                    <a:pt x="172" y="540"/>
                    <a:pt x="159" y="519"/>
                    <a:pt x="151" y="506"/>
                  </a:cubicBezTo>
                  <a:cubicBezTo>
                    <a:pt x="145" y="498"/>
                    <a:pt x="99" y="425"/>
                    <a:pt x="99" y="358"/>
                  </a:cubicBezTo>
                  <a:cubicBezTo>
                    <a:pt x="99" y="217"/>
                    <a:pt x="214" y="102"/>
                    <a:pt x="355" y="102"/>
                  </a:cubicBezTo>
                  <a:cubicBezTo>
                    <a:pt x="495" y="102"/>
                    <a:pt x="610" y="217"/>
                    <a:pt x="610" y="358"/>
                  </a:cubicBezTo>
                  <a:cubicBezTo>
                    <a:pt x="610" y="425"/>
                    <a:pt x="564" y="498"/>
                    <a:pt x="559" y="506"/>
                  </a:cubicBezTo>
                  <a:cubicBezTo>
                    <a:pt x="550" y="518"/>
                    <a:pt x="537" y="541"/>
                    <a:pt x="530" y="554"/>
                  </a:cubicBezTo>
                  <a:lnTo>
                    <a:pt x="485" y="643"/>
                  </a:lnTo>
                  <a:cubicBezTo>
                    <a:pt x="478" y="656"/>
                    <a:pt x="475" y="671"/>
                    <a:pt x="475" y="675"/>
                  </a:cubicBezTo>
                  <a:cubicBezTo>
                    <a:pt x="475" y="702"/>
                    <a:pt x="449" y="723"/>
                    <a:pt x="416" y="723"/>
                  </a:cubicBezTo>
                  <a:close/>
                  <a:moveTo>
                    <a:pt x="287" y="832"/>
                  </a:moveTo>
                  <a:cubicBezTo>
                    <a:pt x="269" y="832"/>
                    <a:pt x="254" y="846"/>
                    <a:pt x="254" y="865"/>
                  </a:cubicBezTo>
                  <a:cubicBezTo>
                    <a:pt x="254" y="883"/>
                    <a:pt x="269" y="897"/>
                    <a:pt x="287" y="897"/>
                  </a:cubicBezTo>
                  <a:lnTo>
                    <a:pt x="426" y="897"/>
                  </a:lnTo>
                  <a:cubicBezTo>
                    <a:pt x="444" y="897"/>
                    <a:pt x="459" y="883"/>
                    <a:pt x="459" y="865"/>
                  </a:cubicBezTo>
                  <a:cubicBezTo>
                    <a:pt x="459" y="846"/>
                    <a:pt x="444" y="832"/>
                    <a:pt x="426" y="832"/>
                  </a:cubicBezTo>
                  <a:lnTo>
                    <a:pt x="287" y="832"/>
                  </a:lnTo>
                  <a:close/>
                  <a:moveTo>
                    <a:pt x="274" y="885"/>
                  </a:moveTo>
                  <a:cubicBezTo>
                    <a:pt x="276" y="929"/>
                    <a:pt x="312" y="965"/>
                    <a:pt x="356" y="965"/>
                  </a:cubicBezTo>
                  <a:cubicBezTo>
                    <a:pt x="401" y="965"/>
                    <a:pt x="437" y="929"/>
                    <a:pt x="439" y="885"/>
                  </a:cubicBezTo>
                  <a:lnTo>
                    <a:pt x="274" y="885"/>
                  </a:lnTo>
                  <a:close/>
                  <a:moveTo>
                    <a:pt x="459" y="865"/>
                  </a:moveTo>
                  <a:lnTo>
                    <a:pt x="254" y="865"/>
                  </a:lnTo>
                  <a:lnTo>
                    <a:pt x="254" y="762"/>
                  </a:lnTo>
                  <a:lnTo>
                    <a:pt x="459" y="762"/>
                  </a:lnTo>
                  <a:lnTo>
                    <a:pt x="459" y="865"/>
                  </a:lnTo>
                  <a:close/>
                  <a:moveTo>
                    <a:pt x="491" y="369"/>
                  </a:moveTo>
                  <a:cubicBezTo>
                    <a:pt x="491" y="388"/>
                    <a:pt x="476" y="403"/>
                    <a:pt x="457" y="403"/>
                  </a:cubicBezTo>
                  <a:lnTo>
                    <a:pt x="388" y="403"/>
                  </a:lnTo>
                  <a:lnTo>
                    <a:pt x="388" y="472"/>
                  </a:lnTo>
                  <a:cubicBezTo>
                    <a:pt x="388" y="491"/>
                    <a:pt x="373" y="506"/>
                    <a:pt x="355" y="506"/>
                  </a:cubicBezTo>
                  <a:cubicBezTo>
                    <a:pt x="336" y="506"/>
                    <a:pt x="321" y="491"/>
                    <a:pt x="321" y="472"/>
                  </a:cubicBezTo>
                  <a:lnTo>
                    <a:pt x="321" y="403"/>
                  </a:lnTo>
                  <a:lnTo>
                    <a:pt x="252" y="403"/>
                  </a:lnTo>
                  <a:cubicBezTo>
                    <a:pt x="233" y="403"/>
                    <a:pt x="218" y="388"/>
                    <a:pt x="218" y="369"/>
                  </a:cubicBezTo>
                  <a:cubicBezTo>
                    <a:pt x="218" y="351"/>
                    <a:pt x="233" y="336"/>
                    <a:pt x="252" y="336"/>
                  </a:cubicBezTo>
                  <a:lnTo>
                    <a:pt x="321" y="336"/>
                  </a:lnTo>
                  <a:lnTo>
                    <a:pt x="321" y="266"/>
                  </a:lnTo>
                  <a:cubicBezTo>
                    <a:pt x="321" y="248"/>
                    <a:pt x="336" y="233"/>
                    <a:pt x="355" y="233"/>
                  </a:cubicBezTo>
                  <a:cubicBezTo>
                    <a:pt x="373" y="233"/>
                    <a:pt x="388" y="248"/>
                    <a:pt x="388" y="266"/>
                  </a:cubicBezTo>
                  <a:lnTo>
                    <a:pt x="388" y="336"/>
                  </a:lnTo>
                  <a:lnTo>
                    <a:pt x="457" y="336"/>
                  </a:lnTo>
                  <a:cubicBezTo>
                    <a:pt x="476" y="336"/>
                    <a:pt x="491" y="351"/>
                    <a:pt x="491" y="369"/>
                  </a:cubicBezTo>
                  <a:close/>
                  <a:moveTo>
                    <a:pt x="681" y="326"/>
                  </a:moveTo>
                  <a:lnTo>
                    <a:pt x="643" y="326"/>
                  </a:lnTo>
                  <a:cubicBezTo>
                    <a:pt x="644" y="336"/>
                    <a:pt x="645" y="347"/>
                    <a:pt x="645" y="358"/>
                  </a:cubicBezTo>
                  <a:cubicBezTo>
                    <a:pt x="645" y="365"/>
                    <a:pt x="644" y="372"/>
                    <a:pt x="643" y="379"/>
                  </a:cubicBezTo>
                  <a:lnTo>
                    <a:pt x="681" y="379"/>
                  </a:lnTo>
                  <a:cubicBezTo>
                    <a:pt x="696" y="379"/>
                    <a:pt x="709" y="367"/>
                    <a:pt x="709" y="352"/>
                  </a:cubicBezTo>
                  <a:cubicBezTo>
                    <a:pt x="709" y="338"/>
                    <a:pt x="696" y="326"/>
                    <a:pt x="681" y="326"/>
                  </a:cubicBezTo>
                  <a:close/>
                  <a:moveTo>
                    <a:pt x="576" y="170"/>
                  </a:moveTo>
                  <a:lnTo>
                    <a:pt x="603" y="142"/>
                  </a:lnTo>
                  <a:cubicBezTo>
                    <a:pt x="614" y="131"/>
                    <a:pt x="614" y="114"/>
                    <a:pt x="604" y="104"/>
                  </a:cubicBezTo>
                  <a:cubicBezTo>
                    <a:pt x="594" y="94"/>
                    <a:pt x="577" y="94"/>
                    <a:pt x="566" y="105"/>
                  </a:cubicBezTo>
                  <a:lnTo>
                    <a:pt x="538" y="132"/>
                  </a:lnTo>
                  <a:cubicBezTo>
                    <a:pt x="552" y="144"/>
                    <a:pt x="564" y="156"/>
                    <a:pt x="576" y="170"/>
                  </a:cubicBezTo>
                  <a:close/>
                  <a:moveTo>
                    <a:pt x="354" y="67"/>
                  </a:moveTo>
                  <a:cubicBezTo>
                    <a:pt x="363" y="67"/>
                    <a:pt x="372" y="68"/>
                    <a:pt x="380" y="68"/>
                  </a:cubicBezTo>
                  <a:lnTo>
                    <a:pt x="380" y="27"/>
                  </a:lnTo>
                  <a:cubicBezTo>
                    <a:pt x="380" y="12"/>
                    <a:pt x="368" y="0"/>
                    <a:pt x="354" y="0"/>
                  </a:cubicBezTo>
                  <a:cubicBezTo>
                    <a:pt x="339" y="0"/>
                    <a:pt x="327" y="12"/>
                    <a:pt x="327" y="27"/>
                  </a:cubicBezTo>
                  <a:lnTo>
                    <a:pt x="327" y="68"/>
                  </a:lnTo>
                  <a:cubicBezTo>
                    <a:pt x="336" y="68"/>
                    <a:pt x="345" y="67"/>
                    <a:pt x="354" y="67"/>
                  </a:cubicBezTo>
                  <a:close/>
                  <a:moveTo>
                    <a:pt x="130" y="173"/>
                  </a:moveTo>
                  <a:cubicBezTo>
                    <a:pt x="142" y="159"/>
                    <a:pt x="154" y="147"/>
                    <a:pt x="168" y="135"/>
                  </a:cubicBezTo>
                  <a:lnTo>
                    <a:pt x="142" y="109"/>
                  </a:lnTo>
                  <a:cubicBezTo>
                    <a:pt x="131" y="99"/>
                    <a:pt x="114" y="98"/>
                    <a:pt x="104" y="109"/>
                  </a:cubicBezTo>
                  <a:cubicBezTo>
                    <a:pt x="93" y="119"/>
                    <a:pt x="94" y="136"/>
                    <a:pt x="104" y="147"/>
                  </a:cubicBezTo>
                  <a:lnTo>
                    <a:pt x="130" y="173"/>
                  </a:lnTo>
                  <a:close/>
                  <a:moveTo>
                    <a:pt x="64" y="358"/>
                  </a:moveTo>
                  <a:cubicBezTo>
                    <a:pt x="64" y="347"/>
                    <a:pt x="64" y="336"/>
                    <a:pt x="66" y="326"/>
                  </a:cubicBezTo>
                  <a:lnTo>
                    <a:pt x="28" y="326"/>
                  </a:lnTo>
                  <a:cubicBezTo>
                    <a:pt x="13" y="326"/>
                    <a:pt x="0" y="338"/>
                    <a:pt x="0" y="352"/>
                  </a:cubicBezTo>
                  <a:cubicBezTo>
                    <a:pt x="0" y="367"/>
                    <a:pt x="13" y="379"/>
                    <a:pt x="28" y="379"/>
                  </a:cubicBezTo>
                  <a:lnTo>
                    <a:pt x="65" y="379"/>
                  </a:lnTo>
                  <a:cubicBezTo>
                    <a:pt x="64" y="372"/>
                    <a:pt x="64" y="365"/>
                    <a:pt x="64" y="35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6" name="组合 40">
            <a:extLst>
              <a:ext uri="{FF2B5EF4-FFF2-40B4-BE49-F238E27FC236}">
                <a16:creationId xmlns:a16="http://schemas.microsoft.com/office/drawing/2014/main" id="{8AAB1F44-ACDB-607C-B7E8-35635B24AA81}"/>
              </a:ext>
            </a:extLst>
          </p:cNvPr>
          <p:cNvGrpSpPr/>
          <p:nvPr userDrawn="1"/>
        </p:nvGrpSpPr>
        <p:grpSpPr>
          <a:xfrm>
            <a:off x="2188109" y="1753398"/>
            <a:ext cx="948630" cy="937967"/>
            <a:chExt cx="1155700" cy="1155698"/>
          </a:xfrm>
          <a:solidFill>
            <a:schemeClr val="bg1">
              <a:lumMod val="65000"/>
            </a:schemeClr>
          </a:solidFill>
        </p:grpSpPr>
        <p:sp>
          <p:nvSpPr>
            <p:cNvPr id="17" name="Oval 33">
              <a:extLst>
                <a:ext uri="{FF2B5EF4-FFF2-40B4-BE49-F238E27FC236}">
                  <a16:creationId xmlns:a16="http://schemas.microsoft.com/office/drawing/2014/main" id="{F92DABE3-AA67-1DDC-F60C-D77D4810F9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1155700" cy="1155698"/>
            </a:xfrm>
            <a:prstGeom prst="ellipse">
              <a:avLst/>
            </a:prstGeom>
            <a:solidFill>
              <a:srgbClr val="004D8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0" latinLnBrk="0" hangingPunct="0">
                <a:spcBef>
                  <a:spcPct val="20000"/>
                </a:spcBef>
                <a:buChar char="•"/>
                <a:defRPr sz="2000" kern="1200">
                  <a:solidFill>
                    <a:schemeClr val="accent1"/>
                  </a:solidFill>
                  <a:latin typeface="Arial" pitchFamily="34" charset="0"/>
                  <a:ea typeface="微软雅黑" pitchFamily="34" charset="-122"/>
                  <a:cs typeface="+mn-cs"/>
                </a:defRPr>
              </a:lvl1pPr>
              <a:lvl2pPr marL="742950" indent="-28575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accent1"/>
                  </a:solidFill>
                  <a:latin typeface="Arial" pitchFamily="34" charset="0"/>
                  <a:ea typeface="仿宋_GB2312" pitchFamily="1" charset="-122"/>
                  <a:cs typeface="+mn-cs"/>
                </a:defRPr>
              </a:lvl2pPr>
              <a:lvl3pPr marL="1143000" indent="-228600" algn="l" defTabSz="914400" rtl="0" eaLnBrk="0" latinLnBrk="0" hangingPunct="0">
                <a:spcBef>
                  <a:spcPct val="20000"/>
                </a:spcBef>
                <a:buChar char="•"/>
                <a:defRPr sz="24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600200" indent="-22860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2057400" indent="-228600" algn="l" defTabSz="914400" rtl="0" eaLnBrk="0" latinLnBrk="0" hangingPunct="0">
                <a:spcBef>
                  <a:spcPct val="20000"/>
                </a:spcBef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5146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9718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4290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8862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300">
                <a:solidFill>
                  <a:schemeClr val="tx1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8" name="Freeform 36">
              <a:extLst>
                <a:ext uri="{FF2B5EF4-FFF2-40B4-BE49-F238E27FC236}">
                  <a16:creationId xmlns:a16="http://schemas.microsoft.com/office/drawing/2014/main" id="{D97350B2-2CEF-DE2C-7503-6ED4C1857D3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1937" y="217487"/>
              <a:ext cx="712788" cy="701675"/>
            </a:xfrm>
            <a:custGeom>
              <a:gdLst>
                <a:gd name="T0" fmla="*/ 188097 w 792"/>
                <a:gd name="T1" fmla="*/ 307152 h 779"/>
                <a:gd name="T2" fmla="*/ 249296 w 792"/>
                <a:gd name="T3" fmla="*/ 200865 h 779"/>
                <a:gd name="T4" fmla="*/ 350994 w 792"/>
                <a:gd name="T5" fmla="*/ 290938 h 779"/>
                <a:gd name="T6" fmla="*/ 264596 w 792"/>
                <a:gd name="T7" fmla="*/ 182850 h 779"/>
                <a:gd name="T8" fmla="*/ 350994 w 792"/>
                <a:gd name="T9" fmla="*/ 290938 h 779"/>
                <a:gd name="T10" fmla="*/ 350994 w 792"/>
                <a:gd name="T11" fmla="*/ 290938 h 779"/>
                <a:gd name="T12" fmla="*/ 420293 w 792"/>
                <a:gd name="T13" fmla="*/ 174743 h 779"/>
                <a:gd name="T14" fmla="*/ 442793 w 792"/>
                <a:gd name="T15" fmla="*/ 163034 h 779"/>
                <a:gd name="T16" fmla="*/ 445493 w 792"/>
                <a:gd name="T17" fmla="*/ 182850 h 779"/>
                <a:gd name="T18" fmla="*/ 439193 w 792"/>
                <a:gd name="T19" fmla="*/ 215276 h 779"/>
                <a:gd name="T20" fmla="*/ 418493 w 792"/>
                <a:gd name="T21" fmla="*/ 207170 h 779"/>
                <a:gd name="T22" fmla="*/ 393293 w 792"/>
                <a:gd name="T23" fmla="*/ 185552 h 779"/>
                <a:gd name="T24" fmla="*/ 410393 w 792"/>
                <a:gd name="T25" fmla="*/ 172942 h 779"/>
                <a:gd name="T26" fmla="*/ 442793 w 792"/>
                <a:gd name="T27" fmla="*/ 163034 h 779"/>
                <a:gd name="T28" fmla="*/ 337494 w 792"/>
                <a:gd name="T29" fmla="*/ 308953 h 779"/>
                <a:gd name="T30" fmla="*/ 325795 w 792"/>
                <a:gd name="T31" fmla="*/ 440461 h 779"/>
                <a:gd name="T32" fmla="*/ 371694 w 792"/>
                <a:gd name="T33" fmla="*/ 320663 h 779"/>
                <a:gd name="T34" fmla="*/ 280795 w 792"/>
                <a:gd name="T35" fmla="*/ 268420 h 779"/>
                <a:gd name="T36" fmla="*/ 246596 w 792"/>
                <a:gd name="T37" fmla="*/ 280130 h 779"/>
                <a:gd name="T38" fmla="*/ 292495 w 792"/>
                <a:gd name="T39" fmla="*/ 440461 h 779"/>
                <a:gd name="T40" fmla="*/ 280795 w 792"/>
                <a:gd name="T41" fmla="*/ 268420 h 779"/>
                <a:gd name="T42" fmla="*/ 416693 w 792"/>
                <a:gd name="T43" fmla="*/ 240497 h 779"/>
                <a:gd name="T44" fmla="*/ 404993 w 792"/>
                <a:gd name="T45" fmla="*/ 440461 h 779"/>
                <a:gd name="T46" fmla="*/ 450892 w 792"/>
                <a:gd name="T47" fmla="*/ 253107 h 779"/>
                <a:gd name="T48" fmla="*/ 201597 w 792"/>
                <a:gd name="T49" fmla="*/ 351288 h 779"/>
                <a:gd name="T50" fmla="*/ 167397 w 792"/>
                <a:gd name="T51" fmla="*/ 362997 h 779"/>
                <a:gd name="T52" fmla="*/ 213296 w 792"/>
                <a:gd name="T53" fmla="*/ 440461 h 779"/>
                <a:gd name="T54" fmla="*/ 201597 w 792"/>
                <a:gd name="T55" fmla="*/ 351288 h 779"/>
                <a:gd name="T56" fmla="*/ 122398 w 792"/>
                <a:gd name="T57" fmla="*/ 440461 h 779"/>
                <a:gd name="T58" fmla="*/ 110698 w 792"/>
                <a:gd name="T59" fmla="*/ 170240 h 779"/>
                <a:gd name="T60" fmla="*/ 134098 w 792"/>
                <a:gd name="T61" fmla="*/ 170240 h 779"/>
                <a:gd name="T62" fmla="*/ 477892 w 792"/>
                <a:gd name="T63" fmla="*/ 417042 h 779"/>
                <a:gd name="T64" fmla="*/ 477892 w 792"/>
                <a:gd name="T65" fmla="*/ 440461 h 779"/>
                <a:gd name="T66" fmla="*/ 110698 w 792"/>
                <a:gd name="T67" fmla="*/ 428751 h 779"/>
                <a:gd name="T68" fmla="*/ 477892 w 792"/>
                <a:gd name="T69" fmla="*/ 417042 h 779"/>
                <a:gd name="T70" fmla="*/ 611990 w 792"/>
                <a:gd name="T71" fmla="*/ 701675 h 779"/>
                <a:gd name="T72" fmla="*/ 436493 w 792"/>
                <a:gd name="T73" fmla="*/ 566564 h 779"/>
                <a:gd name="T74" fmla="*/ 0 w 792"/>
                <a:gd name="T75" fmla="*/ 299045 h 779"/>
                <a:gd name="T76" fmla="*/ 599390 w 792"/>
                <a:gd name="T77" fmla="*/ 299045 h 779"/>
                <a:gd name="T78" fmla="*/ 677689 w 792"/>
                <a:gd name="T79" fmla="*/ 544947 h 779"/>
                <a:gd name="T80" fmla="*/ 300595 w 792"/>
                <a:gd name="T81" fmla="*/ 561160 h 779"/>
                <a:gd name="T82" fmla="*/ 561591 w 792"/>
                <a:gd name="T83" fmla="*/ 299045 h 779"/>
                <a:gd name="T84" fmla="*/ 38699 w 792"/>
                <a:gd name="T85" fmla="*/ 299045 h 779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792" h="779">
                  <a:moveTo>
                    <a:pt x="297" y="240"/>
                  </a:moveTo>
                  <a:lnTo>
                    <a:pt x="209" y="341"/>
                  </a:lnTo>
                  <a:lnTo>
                    <a:pt x="188" y="323"/>
                  </a:lnTo>
                  <a:lnTo>
                    <a:pt x="277" y="223"/>
                  </a:lnTo>
                  <a:lnTo>
                    <a:pt x="297" y="240"/>
                  </a:lnTo>
                  <a:close/>
                  <a:moveTo>
                    <a:pt x="390" y="323"/>
                  </a:moveTo>
                  <a:lnTo>
                    <a:pt x="276" y="224"/>
                  </a:lnTo>
                  <a:lnTo>
                    <a:pt x="294" y="203"/>
                  </a:lnTo>
                  <a:lnTo>
                    <a:pt x="408" y="303"/>
                  </a:lnTo>
                  <a:lnTo>
                    <a:pt x="390" y="323"/>
                  </a:lnTo>
                  <a:close/>
                  <a:moveTo>
                    <a:pt x="487" y="212"/>
                  </a:moveTo>
                  <a:lnTo>
                    <a:pt x="390" y="323"/>
                  </a:lnTo>
                  <a:lnTo>
                    <a:pt x="369" y="305"/>
                  </a:lnTo>
                  <a:lnTo>
                    <a:pt x="467" y="194"/>
                  </a:lnTo>
                  <a:lnTo>
                    <a:pt x="487" y="212"/>
                  </a:lnTo>
                  <a:close/>
                  <a:moveTo>
                    <a:pt x="492" y="181"/>
                  </a:moveTo>
                  <a:cubicBezTo>
                    <a:pt x="497" y="179"/>
                    <a:pt x="500" y="182"/>
                    <a:pt x="499" y="187"/>
                  </a:cubicBezTo>
                  <a:lnTo>
                    <a:pt x="495" y="203"/>
                  </a:lnTo>
                  <a:cubicBezTo>
                    <a:pt x="494" y="209"/>
                    <a:pt x="492" y="217"/>
                    <a:pt x="491" y="222"/>
                  </a:cubicBezTo>
                  <a:lnTo>
                    <a:pt x="488" y="239"/>
                  </a:lnTo>
                  <a:cubicBezTo>
                    <a:pt x="487" y="244"/>
                    <a:pt x="483" y="245"/>
                    <a:pt x="479" y="242"/>
                  </a:cubicBezTo>
                  <a:lnTo>
                    <a:pt x="465" y="230"/>
                  </a:lnTo>
                  <a:cubicBezTo>
                    <a:pt x="461" y="227"/>
                    <a:pt x="455" y="221"/>
                    <a:pt x="451" y="217"/>
                  </a:cubicBezTo>
                  <a:lnTo>
                    <a:pt x="437" y="206"/>
                  </a:lnTo>
                  <a:cubicBezTo>
                    <a:pt x="433" y="202"/>
                    <a:pt x="434" y="198"/>
                    <a:pt x="439" y="197"/>
                  </a:cubicBezTo>
                  <a:lnTo>
                    <a:pt x="456" y="192"/>
                  </a:lnTo>
                  <a:cubicBezTo>
                    <a:pt x="461" y="190"/>
                    <a:pt x="470" y="187"/>
                    <a:pt x="475" y="186"/>
                  </a:cubicBezTo>
                  <a:lnTo>
                    <a:pt x="492" y="181"/>
                  </a:lnTo>
                  <a:close/>
                  <a:moveTo>
                    <a:pt x="400" y="343"/>
                  </a:moveTo>
                  <a:lnTo>
                    <a:pt x="375" y="343"/>
                  </a:lnTo>
                  <a:cubicBezTo>
                    <a:pt x="368" y="343"/>
                    <a:pt x="362" y="349"/>
                    <a:pt x="362" y="356"/>
                  </a:cubicBezTo>
                  <a:lnTo>
                    <a:pt x="362" y="489"/>
                  </a:lnTo>
                  <a:lnTo>
                    <a:pt x="413" y="489"/>
                  </a:lnTo>
                  <a:lnTo>
                    <a:pt x="413" y="356"/>
                  </a:lnTo>
                  <a:cubicBezTo>
                    <a:pt x="413" y="349"/>
                    <a:pt x="407" y="343"/>
                    <a:pt x="400" y="343"/>
                  </a:cubicBezTo>
                  <a:close/>
                  <a:moveTo>
                    <a:pt x="312" y="298"/>
                  </a:moveTo>
                  <a:lnTo>
                    <a:pt x="287" y="298"/>
                  </a:lnTo>
                  <a:cubicBezTo>
                    <a:pt x="280" y="298"/>
                    <a:pt x="274" y="304"/>
                    <a:pt x="274" y="311"/>
                  </a:cubicBezTo>
                  <a:lnTo>
                    <a:pt x="274" y="489"/>
                  </a:lnTo>
                  <a:lnTo>
                    <a:pt x="325" y="489"/>
                  </a:lnTo>
                  <a:lnTo>
                    <a:pt x="325" y="311"/>
                  </a:lnTo>
                  <a:cubicBezTo>
                    <a:pt x="325" y="304"/>
                    <a:pt x="319" y="298"/>
                    <a:pt x="312" y="298"/>
                  </a:cubicBezTo>
                  <a:close/>
                  <a:moveTo>
                    <a:pt x="488" y="267"/>
                  </a:moveTo>
                  <a:lnTo>
                    <a:pt x="463" y="267"/>
                  </a:lnTo>
                  <a:cubicBezTo>
                    <a:pt x="456" y="267"/>
                    <a:pt x="450" y="273"/>
                    <a:pt x="450" y="281"/>
                  </a:cubicBezTo>
                  <a:lnTo>
                    <a:pt x="450" y="489"/>
                  </a:lnTo>
                  <a:lnTo>
                    <a:pt x="501" y="489"/>
                  </a:lnTo>
                  <a:lnTo>
                    <a:pt x="501" y="281"/>
                  </a:lnTo>
                  <a:cubicBezTo>
                    <a:pt x="501" y="273"/>
                    <a:pt x="495" y="267"/>
                    <a:pt x="488" y="267"/>
                  </a:cubicBezTo>
                  <a:close/>
                  <a:moveTo>
                    <a:pt x="224" y="390"/>
                  </a:moveTo>
                  <a:lnTo>
                    <a:pt x="200" y="390"/>
                  </a:lnTo>
                  <a:cubicBezTo>
                    <a:pt x="192" y="390"/>
                    <a:pt x="186" y="396"/>
                    <a:pt x="186" y="403"/>
                  </a:cubicBezTo>
                  <a:lnTo>
                    <a:pt x="186" y="489"/>
                  </a:lnTo>
                  <a:lnTo>
                    <a:pt x="237" y="489"/>
                  </a:lnTo>
                  <a:lnTo>
                    <a:pt x="237" y="403"/>
                  </a:lnTo>
                  <a:cubicBezTo>
                    <a:pt x="237" y="396"/>
                    <a:pt x="231" y="390"/>
                    <a:pt x="224" y="390"/>
                  </a:cubicBezTo>
                  <a:close/>
                  <a:moveTo>
                    <a:pt x="149" y="476"/>
                  </a:moveTo>
                  <a:cubicBezTo>
                    <a:pt x="149" y="483"/>
                    <a:pt x="144" y="489"/>
                    <a:pt x="136" y="489"/>
                  </a:cubicBezTo>
                  <a:cubicBezTo>
                    <a:pt x="129" y="489"/>
                    <a:pt x="123" y="483"/>
                    <a:pt x="123" y="476"/>
                  </a:cubicBezTo>
                  <a:lnTo>
                    <a:pt x="123" y="189"/>
                  </a:lnTo>
                  <a:cubicBezTo>
                    <a:pt x="123" y="182"/>
                    <a:pt x="129" y="176"/>
                    <a:pt x="136" y="176"/>
                  </a:cubicBezTo>
                  <a:cubicBezTo>
                    <a:pt x="143" y="176"/>
                    <a:pt x="149" y="182"/>
                    <a:pt x="149" y="189"/>
                  </a:cubicBezTo>
                  <a:lnTo>
                    <a:pt x="149" y="476"/>
                  </a:lnTo>
                  <a:close/>
                  <a:moveTo>
                    <a:pt x="531" y="463"/>
                  </a:moveTo>
                  <a:cubicBezTo>
                    <a:pt x="538" y="463"/>
                    <a:pt x="544" y="469"/>
                    <a:pt x="544" y="476"/>
                  </a:cubicBezTo>
                  <a:cubicBezTo>
                    <a:pt x="544" y="483"/>
                    <a:pt x="538" y="489"/>
                    <a:pt x="531" y="489"/>
                  </a:cubicBezTo>
                  <a:lnTo>
                    <a:pt x="136" y="489"/>
                  </a:lnTo>
                  <a:cubicBezTo>
                    <a:pt x="129" y="489"/>
                    <a:pt x="123" y="483"/>
                    <a:pt x="123" y="476"/>
                  </a:cubicBezTo>
                  <a:cubicBezTo>
                    <a:pt x="123" y="469"/>
                    <a:pt x="129" y="463"/>
                    <a:pt x="136" y="463"/>
                  </a:cubicBezTo>
                  <a:lnTo>
                    <a:pt x="531" y="463"/>
                  </a:lnTo>
                  <a:close/>
                  <a:moveTo>
                    <a:pt x="753" y="750"/>
                  </a:moveTo>
                  <a:cubicBezTo>
                    <a:pt x="732" y="770"/>
                    <a:pt x="706" y="779"/>
                    <a:pt x="680" y="779"/>
                  </a:cubicBezTo>
                  <a:cubicBezTo>
                    <a:pt x="654" y="779"/>
                    <a:pt x="628" y="770"/>
                    <a:pt x="608" y="750"/>
                  </a:cubicBezTo>
                  <a:lnTo>
                    <a:pt x="485" y="629"/>
                  </a:lnTo>
                  <a:cubicBezTo>
                    <a:pt x="440" y="653"/>
                    <a:pt x="388" y="666"/>
                    <a:pt x="334" y="666"/>
                  </a:cubicBezTo>
                  <a:cubicBezTo>
                    <a:pt x="149" y="666"/>
                    <a:pt x="0" y="517"/>
                    <a:pt x="0" y="332"/>
                  </a:cubicBezTo>
                  <a:cubicBezTo>
                    <a:pt x="0" y="149"/>
                    <a:pt x="149" y="0"/>
                    <a:pt x="334" y="0"/>
                  </a:cubicBezTo>
                  <a:cubicBezTo>
                    <a:pt x="517" y="0"/>
                    <a:pt x="666" y="149"/>
                    <a:pt x="666" y="332"/>
                  </a:cubicBezTo>
                  <a:cubicBezTo>
                    <a:pt x="666" y="387"/>
                    <a:pt x="653" y="439"/>
                    <a:pt x="630" y="484"/>
                  </a:cubicBezTo>
                  <a:lnTo>
                    <a:pt x="753" y="605"/>
                  </a:lnTo>
                  <a:cubicBezTo>
                    <a:pt x="792" y="645"/>
                    <a:pt x="792" y="709"/>
                    <a:pt x="753" y="750"/>
                  </a:cubicBezTo>
                  <a:close/>
                  <a:moveTo>
                    <a:pt x="334" y="623"/>
                  </a:moveTo>
                  <a:lnTo>
                    <a:pt x="334" y="623"/>
                  </a:lnTo>
                  <a:cubicBezTo>
                    <a:pt x="494" y="623"/>
                    <a:pt x="624" y="493"/>
                    <a:pt x="624" y="332"/>
                  </a:cubicBezTo>
                  <a:cubicBezTo>
                    <a:pt x="624" y="172"/>
                    <a:pt x="494" y="42"/>
                    <a:pt x="334" y="42"/>
                  </a:cubicBezTo>
                  <a:cubicBezTo>
                    <a:pt x="173" y="42"/>
                    <a:pt x="43" y="172"/>
                    <a:pt x="43" y="332"/>
                  </a:cubicBezTo>
                  <a:cubicBezTo>
                    <a:pt x="43" y="493"/>
                    <a:pt x="173" y="623"/>
                    <a:pt x="334" y="6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19" name="Freeform 11">
            <a:extLst>
              <a:ext uri="{FF2B5EF4-FFF2-40B4-BE49-F238E27FC236}">
                <a16:creationId xmlns:a16="http://schemas.microsoft.com/office/drawing/2014/main" id="{AB6A9670-4366-6D66-AB09-5DC0AF8EAA06}"/>
              </a:ext>
            </a:extLst>
          </p:cNvPr>
          <p:cNvSpPr/>
          <p:nvPr userDrawn="1"/>
        </p:nvSpPr>
        <p:spPr bwMode="auto">
          <a:xfrm>
            <a:off x="4215114" y="1042169"/>
            <a:ext cx="548965" cy="591317"/>
          </a:xfrm>
          <a:custGeom>
            <a:gdLst>
              <a:gd name="T0" fmla="*/ 1130 w 2260"/>
              <a:gd name="T1" fmla="*/ 0 h 2609"/>
              <a:gd name="T2" fmla="*/ 1695 w 2260"/>
              <a:gd name="T3" fmla="*/ 326 h 2609"/>
              <a:gd name="T4" fmla="*/ 2260 w 2260"/>
              <a:gd name="T5" fmla="*/ 652 h 2609"/>
              <a:gd name="T6" fmla="*/ 2260 w 2260"/>
              <a:gd name="T7" fmla="*/ 1305 h 2609"/>
              <a:gd name="T8" fmla="*/ 2260 w 2260"/>
              <a:gd name="T9" fmla="*/ 1957 h 2609"/>
              <a:gd name="T10" fmla="*/ 1695 w 2260"/>
              <a:gd name="T11" fmla="*/ 2283 h 2609"/>
              <a:gd name="T12" fmla="*/ 1130 w 2260"/>
              <a:gd name="T13" fmla="*/ 2609 h 2609"/>
              <a:gd name="T14" fmla="*/ 565 w 2260"/>
              <a:gd name="T15" fmla="*/ 2283 h 2609"/>
              <a:gd name="T16" fmla="*/ 0 w 2260"/>
              <a:gd name="T17" fmla="*/ 1957 h 2609"/>
              <a:gd name="T18" fmla="*/ 0 w 2260"/>
              <a:gd name="T19" fmla="*/ 1305 h 2609"/>
              <a:gd name="T20" fmla="*/ 0 w 2260"/>
              <a:gd name="T21" fmla="*/ 652 h 2609"/>
              <a:gd name="T22" fmla="*/ 565 w 2260"/>
              <a:gd name="T23" fmla="*/ 326 h 2609"/>
              <a:gd name="T24" fmla="*/ 1130 w 2260"/>
              <a:gd name="T25" fmla="*/ 0 h 260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260" h="2609">
                <a:moveTo>
                  <a:pt x="1130" y="0"/>
                </a:moveTo>
                <a:lnTo>
                  <a:pt x="1695" y="326"/>
                </a:lnTo>
                <a:lnTo>
                  <a:pt x="2260" y="652"/>
                </a:lnTo>
                <a:lnTo>
                  <a:pt x="2260" y="1305"/>
                </a:lnTo>
                <a:lnTo>
                  <a:pt x="2260" y="1957"/>
                </a:lnTo>
                <a:lnTo>
                  <a:pt x="1695" y="2283"/>
                </a:lnTo>
                <a:lnTo>
                  <a:pt x="1130" y="2609"/>
                </a:lnTo>
                <a:lnTo>
                  <a:pt x="565" y="2283"/>
                </a:lnTo>
                <a:lnTo>
                  <a:pt x="0" y="1957"/>
                </a:lnTo>
                <a:lnTo>
                  <a:pt x="0" y="1305"/>
                </a:lnTo>
                <a:lnTo>
                  <a:pt x="0" y="652"/>
                </a:lnTo>
                <a:lnTo>
                  <a:pt x="565" y="326"/>
                </a:lnTo>
                <a:lnTo>
                  <a:pt x="1130" y="0"/>
                </a:lnTo>
                <a:close/>
              </a:path>
            </a:pathLst>
          </a:custGeom>
          <a:solidFill>
            <a:srgbClr val="0067B4"/>
          </a:solidFill>
          <a:ln>
            <a:noFill/>
          </a:ln>
        </p:spPr>
        <p:txBody>
          <a:bodyPr vert="horz" wrap="square" lIns="68571" tIns="34285" rIns="68571" bIns="34285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23" name="组合 73">
            <a:extLst>
              <a:ext uri="{FF2B5EF4-FFF2-40B4-BE49-F238E27FC236}">
                <a16:creationId xmlns:a16="http://schemas.microsoft.com/office/drawing/2014/main" id="{029D8D0D-519B-44EB-7BA5-E2CBB10312C8}"/>
              </a:ext>
            </a:extLst>
          </p:cNvPr>
          <p:cNvGrpSpPr/>
          <p:nvPr userDrawn="1"/>
        </p:nvGrpSpPr>
        <p:grpSpPr>
          <a:xfrm>
            <a:off x="4349015" y="1212189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7" name="Freeform 36">
              <a:extLst>
                <a:ext uri="{FF2B5EF4-FFF2-40B4-BE49-F238E27FC236}">
                  <a16:creationId xmlns:a16="http://schemas.microsoft.com/office/drawing/2014/main" id="{0B8EBF62-E090-FA0E-53B9-FE3B392925A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8" name="Freeform 37">
              <a:extLst>
                <a:ext uri="{FF2B5EF4-FFF2-40B4-BE49-F238E27FC236}">
                  <a16:creationId xmlns:a16="http://schemas.microsoft.com/office/drawing/2014/main" id="{F6522725-6195-073E-5572-2C04B25CB9F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9" name="Freeform 38">
              <a:extLst>
                <a:ext uri="{FF2B5EF4-FFF2-40B4-BE49-F238E27FC236}">
                  <a16:creationId xmlns:a16="http://schemas.microsoft.com/office/drawing/2014/main" id="{608C95A5-F762-5CBB-B30D-4798FC8084E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268831336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6" presetClass="path" presetSubtype="0" dur="1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06 -1.48148E-06 L 0.30833 0.12546" pathEditMode="relative" rAng="0" ptsTypes="AA">
                                      <p:cBhvr>
                                        <p:cTn id="8" dur="1000" spd="-999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15417" y="6273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" presetClass="entr" presetSubtype="0" dur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56" presetClass="path" presetSubtype="0" dur="1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07 -4.07407E-06 L -0.30925 0.12084" pathEditMode="relative" rAng="0" ptsTypes="AA">
                                      <p:cBhvr>
                                        <p:cTn id="12" dur="1000" spd="-999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15469" y="60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4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49641" y="296239"/>
            <a:ext cx="10758316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93048" y="1093227"/>
            <a:ext cx="10094308" cy="962492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8727" y="2472347"/>
            <a:ext cx="10652233" cy="4063837"/>
          </a:xfrm>
          <a:prstGeom prst="rect">
            <a:avLst/>
          </a:prstGeom>
          <a:ln>
            <a:solidFill>
              <a:srgbClr val="0282D0"/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4322823" y="1169068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6" name="组合 40">
            <a:extLst>
              <a:ext uri="{FF2B5EF4-FFF2-40B4-BE49-F238E27FC236}">
                <a16:creationId xmlns:a16="http://schemas.microsoft.com/office/drawing/2014/main" id="{8AAB1F44-ACDB-607C-B7E8-35635B24AA81}"/>
              </a:ext>
            </a:extLst>
          </p:cNvPr>
          <p:cNvGrpSpPr/>
          <p:nvPr userDrawn="1"/>
        </p:nvGrpSpPr>
        <p:grpSpPr>
          <a:xfrm>
            <a:off x="277962" y="1113221"/>
            <a:ext cx="884716" cy="853876"/>
            <a:chExt cx="1155700" cy="1155698"/>
          </a:xfrm>
          <a:solidFill>
            <a:schemeClr val="bg1">
              <a:lumMod val="65000"/>
            </a:schemeClr>
          </a:solidFill>
        </p:grpSpPr>
        <p:sp>
          <p:nvSpPr>
            <p:cNvPr id="17" name="Oval 33">
              <a:extLst>
                <a:ext uri="{FF2B5EF4-FFF2-40B4-BE49-F238E27FC236}">
                  <a16:creationId xmlns:a16="http://schemas.microsoft.com/office/drawing/2014/main" id="{F92DABE3-AA67-1DDC-F60C-D77D4810F9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1155700" cy="1155698"/>
            </a:xfrm>
            <a:prstGeom prst="ellipse">
              <a:avLst/>
            </a:prstGeom>
            <a:solidFill>
              <a:srgbClr val="004D8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0" latinLnBrk="0" hangingPunct="0">
                <a:spcBef>
                  <a:spcPct val="20000"/>
                </a:spcBef>
                <a:buChar char="•"/>
                <a:defRPr sz="2000" kern="1200">
                  <a:solidFill>
                    <a:schemeClr val="accent1"/>
                  </a:solidFill>
                  <a:latin typeface="Arial" pitchFamily="34" charset="0"/>
                  <a:ea typeface="微软雅黑" pitchFamily="34" charset="-122"/>
                  <a:cs typeface="+mn-cs"/>
                </a:defRPr>
              </a:lvl1pPr>
              <a:lvl2pPr marL="742950" indent="-28575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accent1"/>
                  </a:solidFill>
                  <a:latin typeface="Arial" pitchFamily="34" charset="0"/>
                  <a:ea typeface="仿宋_GB2312" pitchFamily="1" charset="-122"/>
                  <a:cs typeface="+mn-cs"/>
                </a:defRPr>
              </a:lvl2pPr>
              <a:lvl3pPr marL="1143000" indent="-228600" algn="l" defTabSz="914400" rtl="0" eaLnBrk="0" latinLnBrk="0" hangingPunct="0">
                <a:spcBef>
                  <a:spcPct val="20000"/>
                </a:spcBef>
                <a:buChar char="•"/>
                <a:defRPr sz="24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600200" indent="-22860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2057400" indent="-228600" algn="l" defTabSz="914400" rtl="0" eaLnBrk="0" latinLnBrk="0" hangingPunct="0">
                <a:spcBef>
                  <a:spcPct val="20000"/>
                </a:spcBef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5146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9718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4290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8862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300">
                <a:solidFill>
                  <a:schemeClr val="tx1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8" name="Freeform 36">
              <a:extLst>
                <a:ext uri="{FF2B5EF4-FFF2-40B4-BE49-F238E27FC236}">
                  <a16:creationId xmlns:a16="http://schemas.microsoft.com/office/drawing/2014/main" id="{D97350B2-2CEF-DE2C-7503-6ED4C1857D3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1937" y="217487"/>
              <a:ext cx="712788" cy="701675"/>
            </a:xfrm>
            <a:custGeom>
              <a:gdLst>
                <a:gd name="T0" fmla="*/ 188097 w 792"/>
                <a:gd name="T1" fmla="*/ 307152 h 779"/>
                <a:gd name="T2" fmla="*/ 249296 w 792"/>
                <a:gd name="T3" fmla="*/ 200865 h 779"/>
                <a:gd name="T4" fmla="*/ 350994 w 792"/>
                <a:gd name="T5" fmla="*/ 290938 h 779"/>
                <a:gd name="T6" fmla="*/ 264596 w 792"/>
                <a:gd name="T7" fmla="*/ 182850 h 779"/>
                <a:gd name="T8" fmla="*/ 350994 w 792"/>
                <a:gd name="T9" fmla="*/ 290938 h 779"/>
                <a:gd name="T10" fmla="*/ 350994 w 792"/>
                <a:gd name="T11" fmla="*/ 290938 h 779"/>
                <a:gd name="T12" fmla="*/ 420293 w 792"/>
                <a:gd name="T13" fmla="*/ 174743 h 779"/>
                <a:gd name="T14" fmla="*/ 442793 w 792"/>
                <a:gd name="T15" fmla="*/ 163034 h 779"/>
                <a:gd name="T16" fmla="*/ 445493 w 792"/>
                <a:gd name="T17" fmla="*/ 182850 h 779"/>
                <a:gd name="T18" fmla="*/ 439193 w 792"/>
                <a:gd name="T19" fmla="*/ 215276 h 779"/>
                <a:gd name="T20" fmla="*/ 418493 w 792"/>
                <a:gd name="T21" fmla="*/ 207170 h 779"/>
                <a:gd name="T22" fmla="*/ 393293 w 792"/>
                <a:gd name="T23" fmla="*/ 185552 h 779"/>
                <a:gd name="T24" fmla="*/ 410393 w 792"/>
                <a:gd name="T25" fmla="*/ 172942 h 779"/>
                <a:gd name="T26" fmla="*/ 442793 w 792"/>
                <a:gd name="T27" fmla="*/ 163034 h 779"/>
                <a:gd name="T28" fmla="*/ 337494 w 792"/>
                <a:gd name="T29" fmla="*/ 308953 h 779"/>
                <a:gd name="T30" fmla="*/ 325795 w 792"/>
                <a:gd name="T31" fmla="*/ 440461 h 779"/>
                <a:gd name="T32" fmla="*/ 371694 w 792"/>
                <a:gd name="T33" fmla="*/ 320663 h 779"/>
                <a:gd name="T34" fmla="*/ 280795 w 792"/>
                <a:gd name="T35" fmla="*/ 268420 h 779"/>
                <a:gd name="T36" fmla="*/ 246596 w 792"/>
                <a:gd name="T37" fmla="*/ 280130 h 779"/>
                <a:gd name="T38" fmla="*/ 292495 w 792"/>
                <a:gd name="T39" fmla="*/ 440461 h 779"/>
                <a:gd name="T40" fmla="*/ 280795 w 792"/>
                <a:gd name="T41" fmla="*/ 268420 h 779"/>
                <a:gd name="T42" fmla="*/ 416693 w 792"/>
                <a:gd name="T43" fmla="*/ 240497 h 779"/>
                <a:gd name="T44" fmla="*/ 404993 w 792"/>
                <a:gd name="T45" fmla="*/ 440461 h 779"/>
                <a:gd name="T46" fmla="*/ 450892 w 792"/>
                <a:gd name="T47" fmla="*/ 253107 h 779"/>
                <a:gd name="T48" fmla="*/ 201597 w 792"/>
                <a:gd name="T49" fmla="*/ 351288 h 779"/>
                <a:gd name="T50" fmla="*/ 167397 w 792"/>
                <a:gd name="T51" fmla="*/ 362997 h 779"/>
                <a:gd name="T52" fmla="*/ 213296 w 792"/>
                <a:gd name="T53" fmla="*/ 440461 h 779"/>
                <a:gd name="T54" fmla="*/ 201597 w 792"/>
                <a:gd name="T55" fmla="*/ 351288 h 779"/>
                <a:gd name="T56" fmla="*/ 122398 w 792"/>
                <a:gd name="T57" fmla="*/ 440461 h 779"/>
                <a:gd name="T58" fmla="*/ 110698 w 792"/>
                <a:gd name="T59" fmla="*/ 170240 h 779"/>
                <a:gd name="T60" fmla="*/ 134098 w 792"/>
                <a:gd name="T61" fmla="*/ 170240 h 779"/>
                <a:gd name="T62" fmla="*/ 477892 w 792"/>
                <a:gd name="T63" fmla="*/ 417042 h 779"/>
                <a:gd name="T64" fmla="*/ 477892 w 792"/>
                <a:gd name="T65" fmla="*/ 440461 h 779"/>
                <a:gd name="T66" fmla="*/ 110698 w 792"/>
                <a:gd name="T67" fmla="*/ 428751 h 779"/>
                <a:gd name="T68" fmla="*/ 477892 w 792"/>
                <a:gd name="T69" fmla="*/ 417042 h 779"/>
                <a:gd name="T70" fmla="*/ 611990 w 792"/>
                <a:gd name="T71" fmla="*/ 701675 h 779"/>
                <a:gd name="T72" fmla="*/ 436493 w 792"/>
                <a:gd name="T73" fmla="*/ 566564 h 779"/>
                <a:gd name="T74" fmla="*/ 0 w 792"/>
                <a:gd name="T75" fmla="*/ 299045 h 779"/>
                <a:gd name="T76" fmla="*/ 599390 w 792"/>
                <a:gd name="T77" fmla="*/ 299045 h 779"/>
                <a:gd name="T78" fmla="*/ 677689 w 792"/>
                <a:gd name="T79" fmla="*/ 544947 h 779"/>
                <a:gd name="T80" fmla="*/ 300595 w 792"/>
                <a:gd name="T81" fmla="*/ 561160 h 779"/>
                <a:gd name="T82" fmla="*/ 561591 w 792"/>
                <a:gd name="T83" fmla="*/ 299045 h 779"/>
                <a:gd name="T84" fmla="*/ 38699 w 792"/>
                <a:gd name="T85" fmla="*/ 299045 h 779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792" h="779">
                  <a:moveTo>
                    <a:pt x="297" y="240"/>
                  </a:moveTo>
                  <a:lnTo>
                    <a:pt x="209" y="341"/>
                  </a:lnTo>
                  <a:lnTo>
                    <a:pt x="188" y="323"/>
                  </a:lnTo>
                  <a:lnTo>
                    <a:pt x="277" y="223"/>
                  </a:lnTo>
                  <a:lnTo>
                    <a:pt x="297" y="240"/>
                  </a:lnTo>
                  <a:close/>
                  <a:moveTo>
                    <a:pt x="390" y="323"/>
                  </a:moveTo>
                  <a:lnTo>
                    <a:pt x="276" y="224"/>
                  </a:lnTo>
                  <a:lnTo>
                    <a:pt x="294" y="203"/>
                  </a:lnTo>
                  <a:lnTo>
                    <a:pt x="408" y="303"/>
                  </a:lnTo>
                  <a:lnTo>
                    <a:pt x="390" y="323"/>
                  </a:lnTo>
                  <a:close/>
                  <a:moveTo>
                    <a:pt x="487" y="212"/>
                  </a:moveTo>
                  <a:lnTo>
                    <a:pt x="390" y="323"/>
                  </a:lnTo>
                  <a:lnTo>
                    <a:pt x="369" y="305"/>
                  </a:lnTo>
                  <a:lnTo>
                    <a:pt x="467" y="194"/>
                  </a:lnTo>
                  <a:lnTo>
                    <a:pt x="487" y="212"/>
                  </a:lnTo>
                  <a:close/>
                  <a:moveTo>
                    <a:pt x="492" y="181"/>
                  </a:moveTo>
                  <a:cubicBezTo>
                    <a:pt x="497" y="179"/>
                    <a:pt x="500" y="182"/>
                    <a:pt x="499" y="187"/>
                  </a:cubicBezTo>
                  <a:lnTo>
                    <a:pt x="495" y="203"/>
                  </a:lnTo>
                  <a:cubicBezTo>
                    <a:pt x="494" y="209"/>
                    <a:pt x="492" y="217"/>
                    <a:pt x="491" y="222"/>
                  </a:cubicBezTo>
                  <a:lnTo>
                    <a:pt x="488" y="239"/>
                  </a:lnTo>
                  <a:cubicBezTo>
                    <a:pt x="487" y="244"/>
                    <a:pt x="483" y="245"/>
                    <a:pt x="479" y="242"/>
                  </a:cubicBezTo>
                  <a:lnTo>
                    <a:pt x="465" y="230"/>
                  </a:lnTo>
                  <a:cubicBezTo>
                    <a:pt x="461" y="227"/>
                    <a:pt x="455" y="221"/>
                    <a:pt x="451" y="217"/>
                  </a:cubicBezTo>
                  <a:lnTo>
                    <a:pt x="437" y="206"/>
                  </a:lnTo>
                  <a:cubicBezTo>
                    <a:pt x="433" y="202"/>
                    <a:pt x="434" y="198"/>
                    <a:pt x="439" y="197"/>
                  </a:cubicBezTo>
                  <a:lnTo>
                    <a:pt x="456" y="192"/>
                  </a:lnTo>
                  <a:cubicBezTo>
                    <a:pt x="461" y="190"/>
                    <a:pt x="470" y="187"/>
                    <a:pt x="475" y="186"/>
                  </a:cubicBezTo>
                  <a:lnTo>
                    <a:pt x="492" y="181"/>
                  </a:lnTo>
                  <a:close/>
                  <a:moveTo>
                    <a:pt x="400" y="343"/>
                  </a:moveTo>
                  <a:lnTo>
                    <a:pt x="375" y="343"/>
                  </a:lnTo>
                  <a:cubicBezTo>
                    <a:pt x="368" y="343"/>
                    <a:pt x="362" y="349"/>
                    <a:pt x="362" y="356"/>
                  </a:cubicBezTo>
                  <a:lnTo>
                    <a:pt x="362" y="489"/>
                  </a:lnTo>
                  <a:lnTo>
                    <a:pt x="413" y="489"/>
                  </a:lnTo>
                  <a:lnTo>
                    <a:pt x="413" y="356"/>
                  </a:lnTo>
                  <a:cubicBezTo>
                    <a:pt x="413" y="349"/>
                    <a:pt x="407" y="343"/>
                    <a:pt x="400" y="343"/>
                  </a:cubicBezTo>
                  <a:close/>
                  <a:moveTo>
                    <a:pt x="312" y="298"/>
                  </a:moveTo>
                  <a:lnTo>
                    <a:pt x="287" y="298"/>
                  </a:lnTo>
                  <a:cubicBezTo>
                    <a:pt x="280" y="298"/>
                    <a:pt x="274" y="304"/>
                    <a:pt x="274" y="311"/>
                  </a:cubicBezTo>
                  <a:lnTo>
                    <a:pt x="274" y="489"/>
                  </a:lnTo>
                  <a:lnTo>
                    <a:pt x="325" y="489"/>
                  </a:lnTo>
                  <a:lnTo>
                    <a:pt x="325" y="311"/>
                  </a:lnTo>
                  <a:cubicBezTo>
                    <a:pt x="325" y="304"/>
                    <a:pt x="319" y="298"/>
                    <a:pt x="312" y="298"/>
                  </a:cubicBezTo>
                  <a:close/>
                  <a:moveTo>
                    <a:pt x="488" y="267"/>
                  </a:moveTo>
                  <a:lnTo>
                    <a:pt x="463" y="267"/>
                  </a:lnTo>
                  <a:cubicBezTo>
                    <a:pt x="456" y="267"/>
                    <a:pt x="450" y="273"/>
                    <a:pt x="450" y="281"/>
                  </a:cubicBezTo>
                  <a:lnTo>
                    <a:pt x="450" y="489"/>
                  </a:lnTo>
                  <a:lnTo>
                    <a:pt x="501" y="489"/>
                  </a:lnTo>
                  <a:lnTo>
                    <a:pt x="501" y="281"/>
                  </a:lnTo>
                  <a:cubicBezTo>
                    <a:pt x="501" y="273"/>
                    <a:pt x="495" y="267"/>
                    <a:pt x="488" y="267"/>
                  </a:cubicBezTo>
                  <a:close/>
                  <a:moveTo>
                    <a:pt x="224" y="390"/>
                  </a:moveTo>
                  <a:lnTo>
                    <a:pt x="200" y="390"/>
                  </a:lnTo>
                  <a:cubicBezTo>
                    <a:pt x="192" y="390"/>
                    <a:pt x="186" y="396"/>
                    <a:pt x="186" y="403"/>
                  </a:cubicBezTo>
                  <a:lnTo>
                    <a:pt x="186" y="489"/>
                  </a:lnTo>
                  <a:lnTo>
                    <a:pt x="237" y="489"/>
                  </a:lnTo>
                  <a:lnTo>
                    <a:pt x="237" y="403"/>
                  </a:lnTo>
                  <a:cubicBezTo>
                    <a:pt x="237" y="396"/>
                    <a:pt x="231" y="390"/>
                    <a:pt x="224" y="390"/>
                  </a:cubicBezTo>
                  <a:close/>
                  <a:moveTo>
                    <a:pt x="149" y="476"/>
                  </a:moveTo>
                  <a:cubicBezTo>
                    <a:pt x="149" y="483"/>
                    <a:pt x="144" y="489"/>
                    <a:pt x="136" y="489"/>
                  </a:cubicBezTo>
                  <a:cubicBezTo>
                    <a:pt x="129" y="489"/>
                    <a:pt x="123" y="483"/>
                    <a:pt x="123" y="476"/>
                  </a:cubicBezTo>
                  <a:lnTo>
                    <a:pt x="123" y="189"/>
                  </a:lnTo>
                  <a:cubicBezTo>
                    <a:pt x="123" y="182"/>
                    <a:pt x="129" y="176"/>
                    <a:pt x="136" y="176"/>
                  </a:cubicBezTo>
                  <a:cubicBezTo>
                    <a:pt x="143" y="176"/>
                    <a:pt x="149" y="182"/>
                    <a:pt x="149" y="189"/>
                  </a:cubicBezTo>
                  <a:lnTo>
                    <a:pt x="149" y="476"/>
                  </a:lnTo>
                  <a:close/>
                  <a:moveTo>
                    <a:pt x="531" y="463"/>
                  </a:moveTo>
                  <a:cubicBezTo>
                    <a:pt x="538" y="463"/>
                    <a:pt x="544" y="469"/>
                    <a:pt x="544" y="476"/>
                  </a:cubicBezTo>
                  <a:cubicBezTo>
                    <a:pt x="544" y="483"/>
                    <a:pt x="538" y="489"/>
                    <a:pt x="531" y="489"/>
                  </a:cubicBezTo>
                  <a:lnTo>
                    <a:pt x="136" y="489"/>
                  </a:lnTo>
                  <a:cubicBezTo>
                    <a:pt x="129" y="489"/>
                    <a:pt x="123" y="483"/>
                    <a:pt x="123" y="476"/>
                  </a:cubicBezTo>
                  <a:cubicBezTo>
                    <a:pt x="123" y="469"/>
                    <a:pt x="129" y="463"/>
                    <a:pt x="136" y="463"/>
                  </a:cubicBezTo>
                  <a:lnTo>
                    <a:pt x="531" y="463"/>
                  </a:lnTo>
                  <a:close/>
                  <a:moveTo>
                    <a:pt x="753" y="750"/>
                  </a:moveTo>
                  <a:cubicBezTo>
                    <a:pt x="732" y="770"/>
                    <a:pt x="706" y="779"/>
                    <a:pt x="680" y="779"/>
                  </a:cubicBezTo>
                  <a:cubicBezTo>
                    <a:pt x="654" y="779"/>
                    <a:pt x="628" y="770"/>
                    <a:pt x="608" y="750"/>
                  </a:cubicBezTo>
                  <a:lnTo>
                    <a:pt x="485" y="629"/>
                  </a:lnTo>
                  <a:cubicBezTo>
                    <a:pt x="440" y="653"/>
                    <a:pt x="388" y="666"/>
                    <a:pt x="334" y="666"/>
                  </a:cubicBezTo>
                  <a:cubicBezTo>
                    <a:pt x="149" y="666"/>
                    <a:pt x="0" y="517"/>
                    <a:pt x="0" y="332"/>
                  </a:cubicBezTo>
                  <a:cubicBezTo>
                    <a:pt x="0" y="149"/>
                    <a:pt x="149" y="0"/>
                    <a:pt x="334" y="0"/>
                  </a:cubicBezTo>
                  <a:cubicBezTo>
                    <a:pt x="517" y="0"/>
                    <a:pt x="666" y="149"/>
                    <a:pt x="666" y="332"/>
                  </a:cubicBezTo>
                  <a:cubicBezTo>
                    <a:pt x="666" y="387"/>
                    <a:pt x="653" y="439"/>
                    <a:pt x="630" y="484"/>
                  </a:cubicBezTo>
                  <a:lnTo>
                    <a:pt x="753" y="605"/>
                  </a:lnTo>
                  <a:cubicBezTo>
                    <a:pt x="792" y="645"/>
                    <a:pt x="792" y="709"/>
                    <a:pt x="753" y="750"/>
                  </a:cubicBezTo>
                  <a:close/>
                  <a:moveTo>
                    <a:pt x="334" y="623"/>
                  </a:moveTo>
                  <a:lnTo>
                    <a:pt x="334" y="623"/>
                  </a:lnTo>
                  <a:cubicBezTo>
                    <a:pt x="494" y="623"/>
                    <a:pt x="624" y="493"/>
                    <a:pt x="624" y="332"/>
                  </a:cubicBezTo>
                  <a:cubicBezTo>
                    <a:pt x="624" y="172"/>
                    <a:pt x="494" y="42"/>
                    <a:pt x="334" y="42"/>
                  </a:cubicBezTo>
                  <a:cubicBezTo>
                    <a:pt x="173" y="42"/>
                    <a:pt x="43" y="172"/>
                    <a:pt x="43" y="332"/>
                  </a:cubicBezTo>
                  <a:cubicBezTo>
                    <a:pt x="43" y="493"/>
                    <a:pt x="173" y="623"/>
                    <a:pt x="334" y="6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11" name="矩形 67">
            <a:extLst>
              <a:ext uri="{FF2B5EF4-FFF2-40B4-BE49-F238E27FC236}">
                <a16:creationId xmlns:a16="http://schemas.microsoft.com/office/drawing/2014/main" id="{6ABA95C0-806D-ECB1-8A2F-307099397213}"/>
              </a:ext>
            </a:extLst>
          </p:cNvPr>
          <p:cNvSpPr/>
          <p:nvPr userDrawn="1"/>
        </p:nvSpPr>
        <p:spPr>
          <a:xfrm>
            <a:off x="838679" y="2227700"/>
            <a:ext cx="10652234" cy="244647"/>
          </a:xfrm>
          <a:prstGeom prst="rect">
            <a:avLst/>
          </a:prstGeom>
          <a:solidFill>
            <a:srgbClr val="0282D0"/>
          </a:solidFill>
          <a:ln w="127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8971444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6" presetClass="path" presetSubtype="0" dur="1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07 -4.07407E-06 L -0.30925 0.12084" pathEditMode="relative" rAng="0" ptsTypes="AA">
                                      <p:cBhvr>
                                        <p:cTn id="8" dur="1000" spd="-999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15469" y="60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94476" y="285895"/>
            <a:ext cx="1069033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9352010A-7260-7C9E-9894-0137156D7D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48783" y="1385507"/>
            <a:ext cx="5157787" cy="823912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2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10D2476A-B050-F597-9D62-013329591DC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48783" y="2291715"/>
            <a:ext cx="5157787" cy="3684588"/>
          </a:xfrm>
          <a:prstGeom prst="rect">
            <a:avLst/>
          </a:prstGeom>
        </p:spPr>
        <p:txBody>
          <a:bodyPr/>
          <a:lstStyle>
            <a:lvl1pPr>
              <a:defRPr sz="2000">
                <a:latin typeface="微软雅黑" pitchFamily="34" charset="-122"/>
                <a:ea typeface="微软雅黑" pitchFamily="34" charset="-122"/>
              </a:defRPr>
            </a:lvl1pPr>
            <a:lvl2pPr>
              <a:defRPr sz="2000">
                <a:latin typeface="微软雅黑" pitchFamily="34" charset="-122"/>
                <a:ea typeface="微软雅黑" pitchFamily="34" charset="-122"/>
              </a:defRPr>
            </a:lvl2pPr>
            <a:lvl3pPr>
              <a:defRPr sz="2000">
                <a:latin typeface="微软雅黑" pitchFamily="34" charset="-122"/>
                <a:ea typeface="微软雅黑" pitchFamily="34" charset="-122"/>
              </a:defRPr>
            </a:lvl3pPr>
            <a:lvl4pPr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AEDDE5F1-3D0D-E75E-7DF1-E56916C7BA1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78880" y="1385507"/>
            <a:ext cx="5183188" cy="823912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2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A426879-12F4-EB0D-08A9-A230E07020A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78880" y="2291715"/>
            <a:ext cx="5183188" cy="3684588"/>
          </a:xfrm>
          <a:prstGeom prst="rect">
            <a:avLst/>
          </a:prstGeom>
        </p:spPr>
        <p:txBody>
          <a:bodyPr/>
          <a:lstStyle>
            <a:lvl1pPr>
              <a:defRPr sz="2000">
                <a:latin typeface="微软雅黑" pitchFamily="34" charset="-122"/>
                <a:ea typeface="微软雅黑" pitchFamily="34" charset="-122"/>
              </a:defRPr>
            </a:lvl1pPr>
            <a:lvl2pPr>
              <a:defRPr sz="2000">
                <a:latin typeface="微软雅黑" pitchFamily="34" charset="-122"/>
                <a:ea typeface="微软雅黑" pitchFamily="34" charset="-122"/>
              </a:defRPr>
            </a:lvl2pPr>
            <a:lvl3pPr>
              <a:defRPr sz="2000">
                <a:latin typeface="微软雅黑" pitchFamily="34" charset="-122"/>
                <a:ea typeface="微软雅黑" pitchFamily="34" charset="-122"/>
              </a:defRPr>
            </a:lvl3pPr>
            <a:lvl4pPr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70387017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2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553504" y="1189025"/>
            <a:ext cx="9084992" cy="275332"/>
          </a:xfrm>
        </p:spPr>
        <p:txBody>
          <a:bodyPr lIns="0" tIns="0" rIns="0" bIns="0"/>
          <a:lstStyle>
            <a:lvl1pPr>
              <a:defRPr sz="1789" b="1" i="0">
                <a:solidFill>
                  <a:srgbClr val="FB914A"/>
                </a:solidFill>
                <a:latin typeface="宋体"/>
                <a:cs typeface="宋体"/>
              </a:defRPr>
            </a:lvl1pPr>
          </a:lstStyle>
          <a:p>
            <a:endParaRPr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625DEE2B-A5EA-7E5C-D475-307F4995CBD6}"/>
              </a:ext>
            </a:extLst>
          </p:cNvPr>
          <p:cNvGrpSpPr/>
          <p:nvPr userDrawn="1"/>
        </p:nvGrpSpPr>
        <p:grpSpPr>
          <a:xfrm>
            <a:off x="446534" y="453643"/>
            <a:ext cx="11298933" cy="98554"/>
            <a:chOff x="446534" y="453643"/>
            <a:chExt cx="11298933" cy="98554"/>
          </a:xfrm>
        </p:grpSpPr>
        <p:sp>
          <p:nvSpPr>
            <p:cNvPr id="4" name="矩形 8">
              <a:extLst>
                <a:ext uri="{FF2B5EF4-FFF2-40B4-BE49-F238E27FC236}">
                  <a16:creationId xmlns:a16="http://schemas.microsoft.com/office/drawing/2014/main" id="{63F01AD6-5BA4-53B3-5F9B-1B0114F48FBE}"/>
                </a:ext>
              </a:extLst>
            </p:cNvPr>
            <p:cNvSpPr/>
            <p:nvPr userDrawn="1"/>
          </p:nvSpPr>
          <p:spPr>
            <a:xfrm>
              <a:off x="446534" y="457200"/>
              <a:ext cx="3703320" cy="94997"/>
            </a:xfrm>
            <a:prstGeom prst="rect">
              <a:avLst/>
            </a:prstGeom>
            <a:solidFill>
              <a:srgbClr val="465359"/>
            </a:solidFill>
            <a:ln w="12700" cap="rnd" cmpd="sng" algn="ctr">
              <a:noFill/>
              <a:prstDash val="solid"/>
            </a:ln>
            <a:effectLst/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长方形 9">
              <a:extLst>
                <a:ext uri="{FF2B5EF4-FFF2-40B4-BE49-F238E27FC236}">
                  <a16:creationId xmlns:a16="http://schemas.microsoft.com/office/drawing/2014/main" id="{A7D47818-8344-BB83-B555-A588C260E40A}"/>
                </a:ext>
              </a:extLst>
            </p:cNvPr>
            <p:cNvSpPr/>
            <p:nvPr userDrawn="1"/>
          </p:nvSpPr>
          <p:spPr>
            <a:xfrm>
              <a:off x="8042147" y="453643"/>
              <a:ext cx="3703320" cy="98554"/>
            </a:xfrm>
            <a:prstGeom prst="rect">
              <a:avLst/>
            </a:prstGeom>
            <a:solidFill>
              <a:srgbClr val="969FA7"/>
            </a:solidFill>
            <a:ln w="12700" cap="rnd" cmpd="sng" algn="ctr">
              <a:noFill/>
              <a:prstDash val="solid"/>
            </a:ln>
            <a:effectLst/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矩形 10">
              <a:extLst>
                <a:ext uri="{FF2B5EF4-FFF2-40B4-BE49-F238E27FC236}">
                  <a16:creationId xmlns:a16="http://schemas.microsoft.com/office/drawing/2014/main" id="{D7E48E84-0C9B-A654-AC4E-27A83904E8BD}"/>
                </a:ext>
              </a:extLst>
            </p:cNvPr>
            <p:cNvSpPr/>
            <p:nvPr userDrawn="1"/>
          </p:nvSpPr>
          <p:spPr>
            <a:xfrm>
              <a:off x="4241830" y="457200"/>
              <a:ext cx="3703320" cy="91440"/>
            </a:xfrm>
            <a:prstGeom prst="rect">
              <a:avLst/>
            </a:prstGeom>
            <a:solidFill>
              <a:srgbClr val="1CADE4"/>
            </a:solidFill>
            <a:ln w="12700" cap="rnd" cmpd="sng" algn="ctr">
              <a:noFill/>
              <a:prstDash val="solid"/>
            </a:ln>
            <a:effectLst/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  <p:extLst>
      <p:ext uri="{BB962C8B-B14F-4D97-AF65-F5344CB8AC3E}">
        <p14:creationId xmlns:p14="http://schemas.microsoft.com/office/powerpoint/2010/main" val="1804808025"/>
      </p:ext>
    </p:extLst>
  </p:cSld>
  <p:clrMapOvr>
    <a:masterClrMapping/>
  </p:clrMapOvr>
  <p:transition/>
  <p:timing/>
</p:sldLayout>
</file>

<file path=ppt/slideLayouts/slideLayout2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  <p:extLst>
      <p:ext uri="{BB962C8B-B14F-4D97-AF65-F5344CB8AC3E}">
        <p14:creationId xmlns:p14="http://schemas.microsoft.com/office/powerpoint/2010/main" val="1268851084"/>
      </p:ext>
    </p:extLst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slideLayout" Target="../slideLayouts/slideLayout23.xml" /><Relationship Id="rId13" Type="http://schemas.openxmlformats.org/officeDocument/2006/relationships/slideLayout" Target="../slideLayouts/slideLayout24.xml" /><Relationship Id="rId14" Type="http://schemas.openxmlformats.org/officeDocument/2006/relationships/slideLayout" Target="../slideLayouts/slideLayout25.xml" /><Relationship Id="rId15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8562DD51-F5A7-253A-0992-107A13A396EC}"/>
              </a:ext>
            </a:extLst>
          </p:cNvPr>
          <p:cNvGrpSpPr/>
          <p:nvPr userDrawn="1"/>
        </p:nvGrpSpPr>
        <p:grpSpPr>
          <a:xfrm>
            <a:off x="0" y="168599"/>
            <a:ext cx="12192000" cy="786441"/>
            <a:chOff x="0" y="351479"/>
            <a:chExt cx="12192000" cy="646335"/>
          </a:xfrm>
        </p:grpSpPr>
        <p:sp>
          <p:nvSpPr>
            <p:cNvPr id="5" name="矩形 6">
              <a:extLst>
                <a:ext uri="{FF2B5EF4-FFF2-40B4-BE49-F238E27FC236}">
                  <a16:creationId xmlns:a16="http://schemas.microsoft.com/office/drawing/2014/main" id="{86FB810B-09A0-AE66-70C9-92AC6AAE05FD}"/>
                </a:ext>
              </a:extLst>
            </p:cNvPr>
            <p:cNvSpPr/>
            <p:nvPr userDrawn="1"/>
          </p:nvSpPr>
          <p:spPr>
            <a:xfrm>
              <a:off x="0" y="450937"/>
              <a:ext cx="1215025" cy="450937"/>
            </a:xfrm>
            <a:prstGeom prst="rect">
              <a:avLst/>
            </a:prstGeom>
            <a:solidFill>
              <a:srgbClr val="2EA7E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7" name="矩形 7">
              <a:extLst>
                <a:ext uri="{FF2B5EF4-FFF2-40B4-BE49-F238E27FC236}">
                  <a16:creationId xmlns:a16="http://schemas.microsoft.com/office/drawing/2014/main" id="{D1DD4A9D-4E59-ACDB-B666-D47BE69FADDD}"/>
                </a:ext>
              </a:extLst>
            </p:cNvPr>
            <p:cNvSpPr/>
            <p:nvPr userDrawn="1"/>
          </p:nvSpPr>
          <p:spPr>
            <a:xfrm>
              <a:off x="1215025" y="450936"/>
              <a:ext cx="10976975" cy="450938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8" name="直角三角形 8">
              <a:extLst>
                <a:ext uri="{FF2B5EF4-FFF2-40B4-BE49-F238E27FC236}">
                  <a16:creationId xmlns:a16="http://schemas.microsoft.com/office/drawing/2014/main" id="{E0177407-331D-530D-52E3-698AD332285F}"/>
                </a:ext>
              </a:extLst>
            </p:cNvPr>
            <p:cNvSpPr/>
            <p:nvPr userDrawn="1"/>
          </p:nvSpPr>
          <p:spPr>
            <a:xfrm>
              <a:off x="11783149" y="351479"/>
              <a:ext cx="107972" cy="74995"/>
            </a:xfrm>
            <a:prstGeom prst="rtTriangle">
              <a:avLst/>
            </a:prstGeom>
            <a:solidFill>
              <a:srgbClr val="F8F8F8">
                <a:alpha val="84706"/>
              </a:srgbClr>
            </a:solidFill>
            <a:ln w="3175" cap="flat" cmpd="sng" algn="ctr">
              <a:noFill/>
              <a:prstDash val="soli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R="0" lvl="0" indent="0" algn="ctr" fontAlgn="auto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kern="0" cap="none" spc="0" normalizeH="0" baseline="0">
                <a:ln>
                  <a:noFill/>
                </a:ln>
                <a:solidFill>
                  <a:srgbClr val="F9F9F9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9" name="Rectangle 5">
              <a:extLst>
                <a:ext uri="{FF2B5EF4-FFF2-40B4-BE49-F238E27FC236}">
                  <a16:creationId xmlns:a16="http://schemas.microsoft.com/office/drawing/2014/main" id="{58416421-B74D-341A-C392-684EA7723661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16200000">
              <a:off x="11129319" y="343982"/>
              <a:ext cx="634120" cy="673544"/>
            </a:xfrm>
            <a:custGeom>
              <a:rect l="l" t="t" r="r" b="b"/>
              <a:pathLst>
                <a:path w="4732299" h="655200">
                  <a:moveTo>
                    <a:pt x="29842" y="0"/>
                  </a:moveTo>
                  <a:lnTo>
                    <a:pt x="4732299" y="0"/>
                  </a:lnTo>
                  <a:lnTo>
                    <a:pt x="4732299" y="655200"/>
                  </a:lnTo>
                  <a:lnTo>
                    <a:pt x="0" y="655200"/>
                  </a:lnTo>
                  <a:lnTo>
                    <a:pt x="0" y="651669"/>
                  </a:lnTo>
                  <a:lnTo>
                    <a:pt x="25384" y="651669"/>
                  </a:lnTo>
                  <a:lnTo>
                    <a:pt x="393662" y="323851"/>
                  </a:lnTo>
                  <a:close/>
                </a:path>
              </a:pathLst>
            </a:custGeom>
            <a:solidFill>
              <a:schemeClr val="bg1">
                <a:alpha val="85000"/>
              </a:schemeClr>
            </a:solidFill>
            <a:ln w="3175" cap="flat" cmpd="sng" algn="ctr">
              <a:noFill/>
              <a:prstDash val="soli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R="0" lvl="0" indent="0" algn="ctr" fontAlgn="auto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kern="0" cap="none" spc="0" normalizeH="0" baseline="0">
                <a:ln>
                  <a:noFill/>
                </a:ln>
                <a:solidFill>
                  <a:srgbClr val="F9F9F9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826270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84" r:id="rId2"/>
    <p:sldLayoutId id="2147483686" r:id="rId3"/>
    <p:sldLayoutId id="2147483720" r:id="rId4"/>
    <p:sldLayoutId id="2147483721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32" r:id="rId12"/>
    <p:sldLayoutId id="2147483733" r:id="rId13"/>
    <p:sldLayoutId id="2147483734" r:id="rId14"/>
  </p:sldLayoutIdLst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  <p:hf sldNum="0" hdr="0" dt="0"/>
  <p:txStyles>
    <p:titleStyle>
      <a:lvl1pPr algn="ctr" defTabSz="1218987" rtl="0" eaLnBrk="1" latinLnBrk="0" hangingPunct="1">
        <a:spcBef>
          <a:spcPct val="0"/>
        </a:spcBef>
        <a:buNone/>
        <a:defRPr sz="4300" kern="1200" cap="all" baseline="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457120" indent="-457120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43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990427" indent="-380933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37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523733" indent="-304747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3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2133227" indent="-304747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27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742720" indent="-304747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27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3352213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1707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200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0693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49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98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48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97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46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96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45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594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4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5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2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9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0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9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9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9812510206400602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bg>
      <p:bgPr>
        <a:solidFill>
          <a:srgbClr val="2EA7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C0F5D52-EADA-A8A3-E833-7CF75C08816A}"/>
              </a:ext>
            </a:extLst>
          </p:cNvPr>
          <p:cNvSpPr/>
          <p:nvPr/>
        </p:nvSpPr>
        <p:spPr>
          <a:xfrm>
            <a:off x="9190181" y="298540"/>
            <a:ext cx="3001819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 cap="none" spc="0">
                <a:ln w="10160">
                  <a:solidFill>
                    <a:schemeClr val="accent5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</a:rPr>
              <a:t>数智创新 变革未来</a:t>
            </a:r>
            <a:endParaRPr lang="en-US" altLang="zh-CN" sz="2400" b="1" cap="none" spc="0">
              <a:ln w="10160">
                <a:solidFill>
                  <a:schemeClr val="accent5"/>
                </a:solidFill>
                <a:prstDash val="solid"/>
              </a:ln>
              <a:solidFill>
                <a:schemeClr val="bg1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702FE019-7B0E-0A21-759B-5EEE9C735AAC}"/>
              </a:ext>
            </a:extLst>
          </p:cNvPr>
          <p:cNvGrpSpPr/>
          <p:nvPr/>
        </p:nvGrpSpPr>
        <p:grpSpPr>
          <a:xfrm>
            <a:off x="516719" y="2676433"/>
            <a:ext cx="2942245" cy="435525"/>
            <a:chOff x="5717435" y="5325094"/>
            <a:chExt cx="2942245" cy="435525"/>
          </a:xfrm>
        </p:grpSpPr>
        <p:grpSp>
          <p:nvGrpSpPr>
            <p:cNvPr id="23" name="组合 33">
              <a:extLst>
                <a:ext uri="{FF2B5EF4-FFF2-40B4-BE49-F238E27FC236}">
                  <a16:creationId xmlns:a16="http://schemas.microsoft.com/office/drawing/2014/main" id="{6DDD178B-A893-E5BF-C35A-A7B04E7B17E9}"/>
                </a:ext>
              </a:extLst>
            </p:cNvPr>
            <p:cNvGrpSpPr/>
            <p:nvPr/>
          </p:nvGrpSpPr>
          <p:grpSpPr>
            <a:xfrm>
              <a:off x="6978378" y="5330831"/>
              <a:ext cx="429793" cy="429788"/>
              <a:chOff x="5196486" y="5946187"/>
              <a:chExt cx="305647" cy="305644"/>
            </a:xfrm>
          </p:grpSpPr>
          <p:grpSp>
            <p:nvGrpSpPr>
              <p:cNvPr id="45" name="组合 34">
                <a:extLst>
                  <a:ext uri="{FF2B5EF4-FFF2-40B4-BE49-F238E27FC236}">
                    <a16:creationId xmlns:a16="http://schemas.microsoft.com/office/drawing/2014/main" id="{90B9E14D-1C8E-A41A-051B-747558569ED5}"/>
                  </a:ext>
                </a:extLst>
              </p:cNvPr>
              <p:cNvGrpSpPr/>
              <p:nvPr/>
            </p:nvGrpSpPr>
            <p:grpSpPr>
              <a:xfrm>
                <a:off x="5196486" y="5946187"/>
                <a:ext cx="305647" cy="305644"/>
                <a:chOff x="1517330" y="1125257"/>
                <a:chExt cx="2204282" cy="2204282"/>
              </a:xfrm>
            </p:grpSpPr>
            <p:sp>
              <p:nvSpPr>
                <p:cNvPr id="47" name="椭圆 36">
                  <a:extLst>
                    <a:ext uri="{FF2B5EF4-FFF2-40B4-BE49-F238E27FC236}">
                      <a16:creationId xmlns:a16="http://schemas.microsoft.com/office/drawing/2014/main" id="{F0694811-ACB4-962E-7486-C121EE3BE386}"/>
                    </a:ext>
                  </a:extLst>
                </p:cNvPr>
                <p:cNvSpPr/>
                <p:nvPr/>
              </p:nvSpPr>
              <p:spPr>
                <a:xfrm>
                  <a:off x="1517330" y="1125257"/>
                  <a:ext cx="2204282" cy="2204282"/>
                </a:xfrm>
                <a:prstGeom prst="ellipse">
                  <a:avLst/>
                </a:prstGeom>
                <a:gradFill>
                  <a:gsLst>
                    <a:gs pos="0">
                      <a:srgbClr val="EBEBEB"/>
                    </a:gs>
                    <a:gs pos="100000">
                      <a:srgbClr val="FEFEFE"/>
                    </a:gs>
                  </a:gsLst>
                  <a:lin ang="7530000" scaled="0"/>
                </a:gradFill>
                <a:ln w="12700" cap="flat" cmpd="sng" algn="ctr">
                  <a:solidFill>
                    <a:sysClr val="window" lastClr="FFFFFF"/>
                  </a:solidFill>
                  <a:prstDash val="solid"/>
                  <a:miter lim="800000"/>
                </a:ln>
                <a:effectLst>
                  <a:outerShdw blurRad="165100" dist="139700" dir="7800000" sx="74000" sy="74000" algn="tr" rotWithShape="0">
                    <a:prstClr val="black">
                      <a:alpha val="55000"/>
                    </a:prstClr>
                  </a:outerShdw>
                </a:effectLst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48" name="椭圆 37">
                  <a:extLst>
                    <a:ext uri="{FF2B5EF4-FFF2-40B4-BE49-F238E27FC236}">
                      <a16:creationId xmlns:a16="http://schemas.microsoft.com/office/drawing/2014/main" id="{A9C67A62-3485-DB98-F38F-6841376830F2}"/>
                    </a:ext>
                  </a:extLst>
                </p:cNvPr>
                <p:cNvSpPr/>
                <p:nvPr/>
              </p:nvSpPr>
              <p:spPr>
                <a:xfrm>
                  <a:off x="1719372" y="1327298"/>
                  <a:ext cx="1800200" cy="1800200"/>
                </a:xfrm>
                <a:prstGeom prst="ellipse">
                  <a:avLst/>
                </a:prstGeom>
                <a:solidFill>
                  <a:srgbClr val="9C593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46" name="Freeform 44">
                <a:extLst>
                  <a:ext uri="{FF2B5EF4-FFF2-40B4-BE49-F238E27FC236}">
                    <a16:creationId xmlns:a16="http://schemas.microsoft.com/office/drawing/2014/main" id="{F5398C53-AAC5-188E-45EE-7BD7A4D46F7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276888" y="6030324"/>
                <a:ext cx="170620" cy="137369"/>
              </a:xfrm>
              <a:custGeom>
                <a:gdLst>
                  <a:gd name="T0" fmla="*/ 41 w 62"/>
                  <a:gd name="T1" fmla="*/ 31 h 54"/>
                  <a:gd name="T2" fmla="*/ 34 w 62"/>
                  <a:gd name="T3" fmla="*/ 23 h 54"/>
                  <a:gd name="T4" fmla="*/ 33 w 62"/>
                  <a:gd name="T5" fmla="*/ 17 h 54"/>
                  <a:gd name="T6" fmla="*/ 30 w 62"/>
                  <a:gd name="T7" fmla="*/ 20 h 54"/>
                  <a:gd name="T8" fmla="*/ 23 w 62"/>
                  <a:gd name="T9" fmla="*/ 13 h 54"/>
                  <a:gd name="T10" fmla="*/ 18 w 62"/>
                  <a:gd name="T11" fmla="*/ 17 h 54"/>
                  <a:gd name="T12" fmla="*/ 7 w 62"/>
                  <a:gd name="T13" fmla="*/ 17 h 54"/>
                  <a:gd name="T14" fmla="*/ 7 w 62"/>
                  <a:gd name="T15" fmla="*/ 23 h 54"/>
                  <a:gd name="T16" fmla="*/ 0 w 62"/>
                  <a:gd name="T17" fmla="*/ 31 h 54"/>
                  <a:gd name="T18" fmla="*/ 4 w 62"/>
                  <a:gd name="T19" fmla="*/ 36 h 54"/>
                  <a:gd name="T20" fmla="*/ 4 w 62"/>
                  <a:gd name="T21" fmla="*/ 46 h 54"/>
                  <a:gd name="T22" fmla="*/ 10 w 62"/>
                  <a:gd name="T23" fmla="*/ 47 h 54"/>
                  <a:gd name="T24" fmla="*/ 18 w 62"/>
                  <a:gd name="T25" fmla="*/ 54 h 54"/>
                  <a:gd name="T26" fmla="*/ 23 w 62"/>
                  <a:gd name="T27" fmla="*/ 50 h 54"/>
                  <a:gd name="T28" fmla="*/ 32 w 62"/>
                  <a:gd name="T29" fmla="*/ 48 h 54"/>
                  <a:gd name="T30" fmla="*/ 37 w 62"/>
                  <a:gd name="T31" fmla="*/ 46 h 54"/>
                  <a:gd name="T32" fmla="*/ 37 w 62"/>
                  <a:gd name="T33" fmla="*/ 36 h 54"/>
                  <a:gd name="T34" fmla="*/ 32 w 62"/>
                  <a:gd name="T35" fmla="*/ 38 h 54"/>
                  <a:gd name="T36" fmla="*/ 20 w 62"/>
                  <a:gd name="T37" fmla="*/ 46 h 54"/>
                  <a:gd name="T38" fmla="*/ 20 w 62"/>
                  <a:gd name="T39" fmla="*/ 21 h 54"/>
                  <a:gd name="T40" fmla="*/ 33 w 62"/>
                  <a:gd name="T41" fmla="*/ 33 h 54"/>
                  <a:gd name="T42" fmla="*/ 58 w 62"/>
                  <a:gd name="T43" fmla="*/ 35 h 54"/>
                  <a:gd name="T44" fmla="*/ 62 w 62"/>
                  <a:gd name="T45" fmla="*/ 38 h 54"/>
                  <a:gd name="T46" fmla="*/ 60 w 62"/>
                  <a:gd name="T47" fmla="*/ 41 h 54"/>
                  <a:gd name="T48" fmla="*/ 59 w 62"/>
                  <a:gd name="T49" fmla="*/ 46 h 54"/>
                  <a:gd name="T50" fmla="*/ 56 w 62"/>
                  <a:gd name="T51" fmla="*/ 47 h 54"/>
                  <a:gd name="T52" fmla="*/ 52 w 62"/>
                  <a:gd name="T53" fmla="*/ 50 h 54"/>
                  <a:gd name="T54" fmla="*/ 50 w 62"/>
                  <a:gd name="T55" fmla="*/ 48 h 54"/>
                  <a:gd name="T56" fmla="*/ 45 w 62"/>
                  <a:gd name="T57" fmla="*/ 48 h 54"/>
                  <a:gd name="T58" fmla="*/ 44 w 62"/>
                  <a:gd name="T59" fmla="*/ 45 h 54"/>
                  <a:gd name="T60" fmla="*/ 41 w 62"/>
                  <a:gd name="T61" fmla="*/ 41 h 54"/>
                  <a:gd name="T62" fmla="*/ 43 w 62"/>
                  <a:gd name="T63" fmla="*/ 39 h 54"/>
                  <a:gd name="T64" fmla="*/ 43 w 62"/>
                  <a:gd name="T65" fmla="*/ 33 h 54"/>
                  <a:gd name="T66" fmla="*/ 46 w 62"/>
                  <a:gd name="T67" fmla="*/ 33 h 54"/>
                  <a:gd name="T68" fmla="*/ 50 w 62"/>
                  <a:gd name="T69" fmla="*/ 29 h 54"/>
                  <a:gd name="T70" fmla="*/ 52 w 62"/>
                  <a:gd name="T71" fmla="*/ 31 h 54"/>
                  <a:gd name="T72" fmla="*/ 58 w 62"/>
                  <a:gd name="T73" fmla="*/ 31 h 54"/>
                  <a:gd name="T74" fmla="*/ 58 w 62"/>
                  <a:gd name="T75" fmla="*/ 35 h 54"/>
                  <a:gd name="T76" fmla="*/ 57 w 62"/>
                  <a:gd name="T77" fmla="*/ 40 h 54"/>
                  <a:gd name="T78" fmla="*/ 45 w 62"/>
                  <a:gd name="T79" fmla="*/ 40 h 54"/>
                  <a:gd name="T80" fmla="*/ 51 w 62"/>
                  <a:gd name="T81" fmla="*/ 46 h 54"/>
                  <a:gd name="T82" fmla="*/ 62 w 62"/>
                  <a:gd name="T83" fmla="*/ 12 h 54"/>
                  <a:gd name="T84" fmla="*/ 59 w 62"/>
                  <a:gd name="T85" fmla="*/ 15 h 54"/>
                  <a:gd name="T86" fmla="*/ 59 w 62"/>
                  <a:gd name="T87" fmla="*/ 22 h 54"/>
                  <a:gd name="T88" fmla="*/ 55 w 62"/>
                  <a:gd name="T89" fmla="*/ 23 h 54"/>
                  <a:gd name="T90" fmla="*/ 50 w 62"/>
                  <a:gd name="T91" fmla="*/ 28 h 54"/>
                  <a:gd name="T92" fmla="*/ 46 w 62"/>
                  <a:gd name="T93" fmla="*/ 25 h 54"/>
                  <a:gd name="T94" fmla="*/ 39 w 62"/>
                  <a:gd name="T95" fmla="*/ 25 h 54"/>
                  <a:gd name="T96" fmla="*/ 39 w 62"/>
                  <a:gd name="T97" fmla="*/ 20 h 54"/>
                  <a:gd name="T98" fmla="*/ 34 w 62"/>
                  <a:gd name="T99" fmla="*/ 15 h 54"/>
                  <a:gd name="T100" fmla="*/ 37 w 62"/>
                  <a:gd name="T101" fmla="*/ 12 h 54"/>
                  <a:gd name="T102" fmla="*/ 37 w 62"/>
                  <a:gd name="T103" fmla="*/ 5 h 54"/>
                  <a:gd name="T104" fmla="*/ 41 w 62"/>
                  <a:gd name="T105" fmla="*/ 5 h 54"/>
                  <a:gd name="T106" fmla="*/ 46 w 62"/>
                  <a:gd name="T107" fmla="*/ 0 h 54"/>
                  <a:gd name="T108" fmla="*/ 49 w 62"/>
                  <a:gd name="T109" fmla="*/ 3 h 54"/>
                  <a:gd name="T110" fmla="*/ 56 w 62"/>
                  <a:gd name="T111" fmla="*/ 3 h 54"/>
                  <a:gd name="T112" fmla="*/ 57 w 62"/>
                  <a:gd name="T113" fmla="*/ 7 h 54"/>
                  <a:gd name="T114" fmla="*/ 48 w 62"/>
                  <a:gd name="T115" fmla="*/ 22 h 54"/>
                  <a:gd name="T116" fmla="*/ 40 w 62"/>
                  <a:gd name="T117" fmla="*/ 14 h 54"/>
                  <a:gd name="T118" fmla="*/ 56 w 62"/>
                  <a:gd name="T119" fmla="*/ 14 h 5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62" h="54">
                    <a:moveTo>
                      <a:pt x="41" y="36"/>
                    </a:moveTo>
                    <a:cubicBezTo>
                      <a:pt x="41" y="31"/>
                      <a:pt x="41" y="31"/>
                      <a:pt x="41" y="31"/>
                    </a:cubicBezTo>
                    <a:cubicBezTo>
                      <a:pt x="37" y="31"/>
                      <a:pt x="37" y="31"/>
                      <a:pt x="37" y="31"/>
                    </a:cubicBezTo>
                    <a:cubicBezTo>
                      <a:pt x="37" y="28"/>
                      <a:pt x="36" y="25"/>
                      <a:pt x="34" y="23"/>
                    </a:cubicBezTo>
                    <a:cubicBezTo>
                      <a:pt x="37" y="20"/>
                      <a:pt x="37" y="20"/>
                      <a:pt x="37" y="20"/>
                    </a:cubicBezTo>
                    <a:cubicBezTo>
                      <a:pt x="33" y="17"/>
                      <a:pt x="33" y="17"/>
                      <a:pt x="33" y="17"/>
                    </a:cubicBezTo>
                    <a:cubicBezTo>
                      <a:pt x="32" y="18"/>
                      <a:pt x="32" y="18"/>
                      <a:pt x="32" y="18"/>
                    </a:cubicBezTo>
                    <a:cubicBezTo>
                      <a:pt x="30" y="20"/>
                      <a:pt x="30" y="20"/>
                      <a:pt x="30" y="20"/>
                    </a:cubicBezTo>
                    <a:cubicBezTo>
                      <a:pt x="28" y="18"/>
                      <a:pt x="26" y="17"/>
                      <a:pt x="23" y="17"/>
                    </a:cubicBezTo>
                    <a:cubicBezTo>
                      <a:pt x="23" y="13"/>
                      <a:pt x="23" y="13"/>
                      <a:pt x="23" y="13"/>
                    </a:cubicBezTo>
                    <a:cubicBezTo>
                      <a:pt x="18" y="13"/>
                      <a:pt x="18" y="13"/>
                      <a:pt x="18" y="13"/>
                    </a:cubicBezTo>
                    <a:cubicBezTo>
                      <a:pt x="18" y="17"/>
                      <a:pt x="18" y="17"/>
                      <a:pt x="18" y="17"/>
                    </a:cubicBezTo>
                    <a:cubicBezTo>
                      <a:pt x="15" y="17"/>
                      <a:pt x="12" y="18"/>
                      <a:pt x="10" y="20"/>
                    </a:cubicBezTo>
                    <a:cubicBezTo>
                      <a:pt x="7" y="17"/>
                      <a:pt x="7" y="17"/>
                      <a:pt x="7" y="17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7" y="23"/>
                      <a:pt x="7" y="23"/>
                      <a:pt x="7" y="23"/>
                    </a:cubicBezTo>
                    <a:cubicBezTo>
                      <a:pt x="5" y="26"/>
                      <a:pt x="4" y="28"/>
                      <a:pt x="4" y="31"/>
                    </a:cubicBezTo>
                    <a:cubicBezTo>
                      <a:pt x="0" y="31"/>
                      <a:pt x="0" y="31"/>
                      <a:pt x="0" y="31"/>
                    </a:cubicBezTo>
                    <a:cubicBezTo>
                      <a:pt x="0" y="36"/>
                      <a:pt x="0" y="36"/>
                      <a:pt x="0" y="36"/>
                    </a:cubicBezTo>
                    <a:cubicBezTo>
                      <a:pt x="4" y="36"/>
                      <a:pt x="4" y="36"/>
                      <a:pt x="4" y="36"/>
                    </a:cubicBezTo>
                    <a:cubicBezTo>
                      <a:pt x="4" y="39"/>
                      <a:pt x="5" y="41"/>
                      <a:pt x="7" y="44"/>
                    </a:cubicBezTo>
                    <a:cubicBezTo>
                      <a:pt x="4" y="46"/>
                      <a:pt x="4" y="46"/>
                      <a:pt x="4" y="46"/>
                    </a:cubicBezTo>
                    <a:cubicBezTo>
                      <a:pt x="7" y="50"/>
                      <a:pt x="7" y="50"/>
                      <a:pt x="7" y="50"/>
                    </a:cubicBezTo>
                    <a:cubicBezTo>
                      <a:pt x="10" y="47"/>
                      <a:pt x="10" y="47"/>
                      <a:pt x="10" y="47"/>
                    </a:cubicBezTo>
                    <a:cubicBezTo>
                      <a:pt x="12" y="49"/>
                      <a:pt x="15" y="50"/>
                      <a:pt x="18" y="50"/>
                    </a:cubicBezTo>
                    <a:cubicBezTo>
                      <a:pt x="18" y="54"/>
                      <a:pt x="18" y="54"/>
                      <a:pt x="18" y="54"/>
                    </a:cubicBezTo>
                    <a:cubicBezTo>
                      <a:pt x="23" y="54"/>
                      <a:pt x="23" y="54"/>
                      <a:pt x="23" y="54"/>
                    </a:cubicBezTo>
                    <a:cubicBezTo>
                      <a:pt x="23" y="50"/>
                      <a:pt x="23" y="50"/>
                      <a:pt x="23" y="50"/>
                    </a:cubicBezTo>
                    <a:cubicBezTo>
                      <a:pt x="26" y="50"/>
                      <a:pt x="28" y="49"/>
                      <a:pt x="31" y="47"/>
                    </a:cubicBezTo>
                    <a:cubicBezTo>
                      <a:pt x="32" y="48"/>
                      <a:pt x="32" y="48"/>
                      <a:pt x="32" y="48"/>
                    </a:cubicBezTo>
                    <a:cubicBezTo>
                      <a:pt x="33" y="50"/>
                      <a:pt x="33" y="50"/>
                      <a:pt x="33" y="50"/>
                    </a:cubicBezTo>
                    <a:cubicBezTo>
                      <a:pt x="37" y="46"/>
                      <a:pt x="37" y="46"/>
                      <a:pt x="37" y="46"/>
                    </a:cubicBezTo>
                    <a:cubicBezTo>
                      <a:pt x="34" y="43"/>
                      <a:pt x="34" y="43"/>
                      <a:pt x="34" y="43"/>
                    </a:cubicBezTo>
                    <a:cubicBezTo>
                      <a:pt x="36" y="41"/>
                      <a:pt x="37" y="39"/>
                      <a:pt x="37" y="36"/>
                    </a:cubicBezTo>
                    <a:cubicBezTo>
                      <a:pt x="41" y="36"/>
                      <a:pt x="41" y="36"/>
                      <a:pt x="41" y="36"/>
                    </a:cubicBezTo>
                    <a:close/>
                    <a:moveTo>
                      <a:pt x="32" y="38"/>
                    </a:moveTo>
                    <a:cubicBezTo>
                      <a:pt x="32" y="38"/>
                      <a:pt x="32" y="38"/>
                      <a:pt x="32" y="38"/>
                    </a:cubicBezTo>
                    <a:cubicBezTo>
                      <a:pt x="30" y="43"/>
                      <a:pt x="26" y="46"/>
                      <a:pt x="20" y="46"/>
                    </a:cubicBezTo>
                    <a:cubicBezTo>
                      <a:pt x="14" y="46"/>
                      <a:pt x="8" y="40"/>
                      <a:pt x="8" y="33"/>
                    </a:cubicBezTo>
                    <a:cubicBezTo>
                      <a:pt x="8" y="27"/>
                      <a:pt x="14" y="21"/>
                      <a:pt x="20" y="21"/>
                    </a:cubicBezTo>
                    <a:cubicBezTo>
                      <a:pt x="26" y="21"/>
                      <a:pt x="30" y="24"/>
                      <a:pt x="32" y="29"/>
                    </a:cubicBezTo>
                    <a:cubicBezTo>
                      <a:pt x="32" y="30"/>
                      <a:pt x="33" y="32"/>
                      <a:pt x="33" y="33"/>
                    </a:cubicBezTo>
                    <a:cubicBezTo>
                      <a:pt x="33" y="35"/>
                      <a:pt x="32" y="37"/>
                      <a:pt x="32" y="38"/>
                    </a:cubicBezTo>
                    <a:close/>
                    <a:moveTo>
                      <a:pt x="58" y="35"/>
                    </a:moveTo>
                    <a:cubicBezTo>
                      <a:pt x="59" y="36"/>
                      <a:pt x="59" y="37"/>
                      <a:pt x="60" y="38"/>
                    </a:cubicBezTo>
                    <a:cubicBezTo>
                      <a:pt x="62" y="38"/>
                      <a:pt x="62" y="38"/>
                      <a:pt x="62" y="38"/>
                    </a:cubicBezTo>
                    <a:cubicBezTo>
                      <a:pt x="62" y="41"/>
                      <a:pt x="62" y="41"/>
                      <a:pt x="62" y="41"/>
                    </a:cubicBezTo>
                    <a:cubicBezTo>
                      <a:pt x="60" y="41"/>
                      <a:pt x="60" y="41"/>
                      <a:pt x="60" y="41"/>
                    </a:cubicBezTo>
                    <a:cubicBezTo>
                      <a:pt x="59" y="42"/>
                      <a:pt x="59" y="44"/>
                      <a:pt x="58" y="45"/>
                    </a:cubicBezTo>
                    <a:cubicBezTo>
                      <a:pt x="59" y="46"/>
                      <a:pt x="59" y="46"/>
                      <a:pt x="59" y="46"/>
                    </a:cubicBezTo>
                    <a:cubicBezTo>
                      <a:pt x="58" y="48"/>
                      <a:pt x="58" y="48"/>
                      <a:pt x="58" y="48"/>
                    </a:cubicBezTo>
                    <a:cubicBezTo>
                      <a:pt x="56" y="47"/>
                      <a:pt x="56" y="47"/>
                      <a:pt x="56" y="47"/>
                    </a:cubicBezTo>
                    <a:cubicBezTo>
                      <a:pt x="55" y="47"/>
                      <a:pt x="54" y="48"/>
                      <a:pt x="52" y="48"/>
                    </a:cubicBezTo>
                    <a:cubicBezTo>
                      <a:pt x="52" y="50"/>
                      <a:pt x="52" y="50"/>
                      <a:pt x="52" y="50"/>
                    </a:cubicBezTo>
                    <a:cubicBezTo>
                      <a:pt x="50" y="50"/>
                      <a:pt x="50" y="50"/>
                      <a:pt x="50" y="50"/>
                    </a:cubicBezTo>
                    <a:cubicBezTo>
                      <a:pt x="50" y="48"/>
                      <a:pt x="50" y="48"/>
                      <a:pt x="50" y="48"/>
                    </a:cubicBezTo>
                    <a:cubicBezTo>
                      <a:pt x="49" y="48"/>
                      <a:pt x="47" y="47"/>
                      <a:pt x="46" y="47"/>
                    </a:cubicBezTo>
                    <a:cubicBezTo>
                      <a:pt x="45" y="48"/>
                      <a:pt x="45" y="48"/>
                      <a:pt x="45" y="48"/>
                    </a:cubicBezTo>
                    <a:cubicBezTo>
                      <a:pt x="43" y="46"/>
                      <a:pt x="43" y="46"/>
                      <a:pt x="43" y="46"/>
                    </a:cubicBezTo>
                    <a:cubicBezTo>
                      <a:pt x="44" y="45"/>
                      <a:pt x="44" y="45"/>
                      <a:pt x="44" y="45"/>
                    </a:cubicBezTo>
                    <a:cubicBezTo>
                      <a:pt x="43" y="44"/>
                      <a:pt x="43" y="42"/>
                      <a:pt x="43" y="41"/>
                    </a:cubicBezTo>
                    <a:cubicBezTo>
                      <a:pt x="41" y="41"/>
                      <a:pt x="41" y="41"/>
                      <a:pt x="41" y="41"/>
                    </a:cubicBezTo>
                    <a:cubicBezTo>
                      <a:pt x="41" y="39"/>
                      <a:pt x="41" y="39"/>
                      <a:pt x="41" y="39"/>
                    </a:cubicBezTo>
                    <a:cubicBezTo>
                      <a:pt x="43" y="39"/>
                      <a:pt x="43" y="39"/>
                      <a:pt x="43" y="39"/>
                    </a:cubicBezTo>
                    <a:cubicBezTo>
                      <a:pt x="43" y="37"/>
                      <a:pt x="43" y="36"/>
                      <a:pt x="44" y="35"/>
                    </a:cubicBezTo>
                    <a:cubicBezTo>
                      <a:pt x="43" y="33"/>
                      <a:pt x="43" y="33"/>
                      <a:pt x="43" y="33"/>
                    </a:cubicBezTo>
                    <a:cubicBezTo>
                      <a:pt x="45" y="32"/>
                      <a:pt x="45" y="32"/>
                      <a:pt x="45" y="32"/>
                    </a:cubicBezTo>
                    <a:cubicBezTo>
                      <a:pt x="46" y="33"/>
                      <a:pt x="46" y="33"/>
                      <a:pt x="46" y="33"/>
                    </a:cubicBezTo>
                    <a:cubicBezTo>
                      <a:pt x="47" y="32"/>
                      <a:pt x="48" y="32"/>
                      <a:pt x="50" y="31"/>
                    </a:cubicBezTo>
                    <a:cubicBezTo>
                      <a:pt x="50" y="29"/>
                      <a:pt x="50" y="29"/>
                      <a:pt x="50" y="29"/>
                    </a:cubicBezTo>
                    <a:cubicBezTo>
                      <a:pt x="52" y="29"/>
                      <a:pt x="52" y="29"/>
                      <a:pt x="52" y="29"/>
                    </a:cubicBezTo>
                    <a:cubicBezTo>
                      <a:pt x="52" y="31"/>
                      <a:pt x="52" y="31"/>
                      <a:pt x="52" y="31"/>
                    </a:cubicBezTo>
                    <a:cubicBezTo>
                      <a:pt x="54" y="32"/>
                      <a:pt x="55" y="32"/>
                      <a:pt x="56" y="33"/>
                    </a:cubicBezTo>
                    <a:cubicBezTo>
                      <a:pt x="58" y="31"/>
                      <a:pt x="58" y="31"/>
                      <a:pt x="58" y="31"/>
                    </a:cubicBezTo>
                    <a:cubicBezTo>
                      <a:pt x="59" y="33"/>
                      <a:pt x="59" y="33"/>
                      <a:pt x="59" y="33"/>
                    </a:cubicBezTo>
                    <a:cubicBezTo>
                      <a:pt x="58" y="35"/>
                      <a:pt x="58" y="35"/>
                      <a:pt x="58" y="35"/>
                    </a:cubicBezTo>
                    <a:close/>
                    <a:moveTo>
                      <a:pt x="51" y="46"/>
                    </a:moveTo>
                    <a:cubicBezTo>
                      <a:pt x="55" y="46"/>
                      <a:pt x="57" y="43"/>
                      <a:pt x="57" y="40"/>
                    </a:cubicBezTo>
                    <a:cubicBezTo>
                      <a:pt x="57" y="36"/>
                      <a:pt x="55" y="34"/>
                      <a:pt x="51" y="34"/>
                    </a:cubicBezTo>
                    <a:cubicBezTo>
                      <a:pt x="48" y="34"/>
                      <a:pt x="45" y="36"/>
                      <a:pt x="45" y="40"/>
                    </a:cubicBezTo>
                    <a:cubicBezTo>
                      <a:pt x="45" y="43"/>
                      <a:pt x="48" y="46"/>
                      <a:pt x="51" y="46"/>
                    </a:cubicBezTo>
                    <a:cubicBezTo>
                      <a:pt x="51" y="46"/>
                      <a:pt x="51" y="46"/>
                      <a:pt x="51" y="46"/>
                    </a:cubicBezTo>
                    <a:close/>
                    <a:moveTo>
                      <a:pt x="59" y="12"/>
                    </a:moveTo>
                    <a:cubicBezTo>
                      <a:pt x="62" y="12"/>
                      <a:pt x="62" y="12"/>
                      <a:pt x="62" y="12"/>
                    </a:cubicBezTo>
                    <a:cubicBezTo>
                      <a:pt x="62" y="15"/>
                      <a:pt x="62" y="15"/>
                      <a:pt x="62" y="15"/>
                    </a:cubicBezTo>
                    <a:cubicBezTo>
                      <a:pt x="59" y="15"/>
                      <a:pt x="59" y="15"/>
                      <a:pt x="59" y="15"/>
                    </a:cubicBezTo>
                    <a:cubicBezTo>
                      <a:pt x="59" y="17"/>
                      <a:pt x="58" y="19"/>
                      <a:pt x="57" y="20"/>
                    </a:cubicBezTo>
                    <a:cubicBezTo>
                      <a:pt x="59" y="22"/>
                      <a:pt x="59" y="22"/>
                      <a:pt x="59" y="22"/>
                    </a:cubicBezTo>
                    <a:cubicBezTo>
                      <a:pt x="56" y="25"/>
                      <a:pt x="56" y="25"/>
                      <a:pt x="56" y="25"/>
                    </a:cubicBezTo>
                    <a:cubicBezTo>
                      <a:pt x="55" y="23"/>
                      <a:pt x="55" y="23"/>
                      <a:pt x="55" y="23"/>
                    </a:cubicBezTo>
                    <a:cubicBezTo>
                      <a:pt x="53" y="24"/>
                      <a:pt x="51" y="25"/>
                      <a:pt x="50" y="25"/>
                    </a:cubicBezTo>
                    <a:cubicBezTo>
                      <a:pt x="50" y="28"/>
                      <a:pt x="50" y="28"/>
                      <a:pt x="50" y="28"/>
                    </a:cubicBezTo>
                    <a:cubicBezTo>
                      <a:pt x="46" y="28"/>
                      <a:pt x="46" y="28"/>
                      <a:pt x="46" y="28"/>
                    </a:cubicBezTo>
                    <a:cubicBezTo>
                      <a:pt x="46" y="25"/>
                      <a:pt x="46" y="25"/>
                      <a:pt x="46" y="25"/>
                    </a:cubicBezTo>
                    <a:cubicBezTo>
                      <a:pt x="44" y="25"/>
                      <a:pt x="43" y="24"/>
                      <a:pt x="41" y="23"/>
                    </a:cubicBezTo>
                    <a:cubicBezTo>
                      <a:pt x="39" y="25"/>
                      <a:pt x="39" y="25"/>
                      <a:pt x="39" y="25"/>
                    </a:cubicBezTo>
                    <a:cubicBezTo>
                      <a:pt x="37" y="22"/>
                      <a:pt x="37" y="22"/>
                      <a:pt x="37" y="22"/>
                    </a:cubicBezTo>
                    <a:cubicBezTo>
                      <a:pt x="39" y="20"/>
                      <a:pt x="39" y="20"/>
                      <a:pt x="39" y="20"/>
                    </a:cubicBezTo>
                    <a:cubicBezTo>
                      <a:pt x="38" y="19"/>
                      <a:pt x="37" y="17"/>
                      <a:pt x="37" y="15"/>
                    </a:cubicBezTo>
                    <a:cubicBezTo>
                      <a:pt x="34" y="15"/>
                      <a:pt x="34" y="15"/>
                      <a:pt x="34" y="15"/>
                    </a:cubicBezTo>
                    <a:cubicBezTo>
                      <a:pt x="34" y="12"/>
                      <a:pt x="34" y="12"/>
                      <a:pt x="34" y="12"/>
                    </a:cubicBezTo>
                    <a:cubicBezTo>
                      <a:pt x="37" y="12"/>
                      <a:pt x="37" y="12"/>
                      <a:pt x="37" y="12"/>
                    </a:cubicBezTo>
                    <a:cubicBezTo>
                      <a:pt x="37" y="10"/>
                      <a:pt x="38" y="9"/>
                      <a:pt x="39" y="7"/>
                    </a:cubicBezTo>
                    <a:cubicBezTo>
                      <a:pt x="37" y="5"/>
                      <a:pt x="37" y="5"/>
                      <a:pt x="37" y="5"/>
                    </a:cubicBezTo>
                    <a:cubicBezTo>
                      <a:pt x="39" y="3"/>
                      <a:pt x="39" y="3"/>
                      <a:pt x="39" y="3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3" y="4"/>
                      <a:pt x="44" y="3"/>
                      <a:pt x="46" y="3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49" y="0"/>
                      <a:pt x="49" y="0"/>
                      <a:pt x="49" y="0"/>
                    </a:cubicBezTo>
                    <a:cubicBezTo>
                      <a:pt x="49" y="3"/>
                      <a:pt x="49" y="3"/>
                      <a:pt x="49" y="3"/>
                    </a:cubicBezTo>
                    <a:cubicBezTo>
                      <a:pt x="51" y="3"/>
                      <a:pt x="53" y="4"/>
                      <a:pt x="54" y="5"/>
                    </a:cubicBezTo>
                    <a:cubicBezTo>
                      <a:pt x="56" y="3"/>
                      <a:pt x="56" y="3"/>
                      <a:pt x="56" y="3"/>
                    </a:cubicBezTo>
                    <a:cubicBezTo>
                      <a:pt x="59" y="5"/>
                      <a:pt x="59" y="5"/>
                      <a:pt x="59" y="5"/>
                    </a:cubicBezTo>
                    <a:cubicBezTo>
                      <a:pt x="57" y="7"/>
                      <a:pt x="57" y="7"/>
                      <a:pt x="57" y="7"/>
                    </a:cubicBezTo>
                    <a:cubicBezTo>
                      <a:pt x="58" y="8"/>
                      <a:pt x="59" y="10"/>
                      <a:pt x="59" y="12"/>
                    </a:cubicBezTo>
                    <a:close/>
                    <a:moveTo>
                      <a:pt x="48" y="22"/>
                    </a:moveTo>
                    <a:cubicBezTo>
                      <a:pt x="48" y="22"/>
                      <a:pt x="48" y="22"/>
                      <a:pt x="48" y="22"/>
                    </a:cubicBezTo>
                    <a:cubicBezTo>
                      <a:pt x="43" y="22"/>
                      <a:pt x="40" y="18"/>
                      <a:pt x="40" y="14"/>
                    </a:cubicBezTo>
                    <a:cubicBezTo>
                      <a:pt x="40" y="9"/>
                      <a:pt x="43" y="6"/>
                      <a:pt x="48" y="6"/>
                    </a:cubicBezTo>
                    <a:cubicBezTo>
                      <a:pt x="52" y="6"/>
                      <a:pt x="56" y="9"/>
                      <a:pt x="56" y="14"/>
                    </a:cubicBezTo>
                    <a:cubicBezTo>
                      <a:pt x="56" y="18"/>
                      <a:pt x="52" y="22"/>
                      <a:pt x="48" y="22"/>
                    </a:cubicBezTo>
                    <a:close/>
                  </a:path>
                </a:pathLst>
              </a:custGeom>
              <a:solidFill>
                <a:sysClr val="window" lastClr="FFFFFF">
                  <a:lumMod val="95000"/>
                </a:sysClr>
              </a:solidFill>
              <a:ln>
                <a:noFill/>
              </a:ln>
            </p:spPr>
            <p:txBody>
              <a:bodyPr vert="horz" wrap="square" lIns="113921" tIns="56960" rIns="113921" bIns="5696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24" name="组合 38">
              <a:extLst>
                <a:ext uri="{FF2B5EF4-FFF2-40B4-BE49-F238E27FC236}">
                  <a16:creationId xmlns:a16="http://schemas.microsoft.com/office/drawing/2014/main" id="{557336BC-6C9E-5361-7EB7-5A083CE6DD4D}"/>
                </a:ext>
              </a:extLst>
            </p:cNvPr>
            <p:cNvGrpSpPr/>
            <p:nvPr/>
          </p:nvGrpSpPr>
          <p:grpSpPr>
            <a:xfrm>
              <a:off x="7600465" y="5330831"/>
              <a:ext cx="429793" cy="429788"/>
              <a:chOff x="5638883" y="5946187"/>
              <a:chExt cx="305647" cy="305644"/>
            </a:xfrm>
          </p:grpSpPr>
          <p:grpSp>
            <p:nvGrpSpPr>
              <p:cNvPr id="40" name="组合 39">
                <a:extLst>
                  <a:ext uri="{FF2B5EF4-FFF2-40B4-BE49-F238E27FC236}">
                    <a16:creationId xmlns:a16="http://schemas.microsoft.com/office/drawing/2014/main" id="{56462033-2683-2E84-51DE-4B07DC7C1FA8}"/>
                  </a:ext>
                </a:extLst>
              </p:cNvPr>
              <p:cNvGrpSpPr/>
              <p:nvPr/>
            </p:nvGrpSpPr>
            <p:grpSpPr>
              <a:xfrm>
                <a:off x="5638883" y="5946187"/>
                <a:ext cx="305647" cy="305644"/>
                <a:chOff x="1517330" y="1125257"/>
                <a:chExt cx="2204282" cy="2204282"/>
              </a:xfrm>
            </p:grpSpPr>
            <p:sp>
              <p:nvSpPr>
                <p:cNvPr id="42" name="椭圆 41">
                  <a:extLst>
                    <a:ext uri="{FF2B5EF4-FFF2-40B4-BE49-F238E27FC236}">
                      <a16:creationId xmlns:a16="http://schemas.microsoft.com/office/drawing/2014/main" id="{77D616BE-5DD7-0357-776E-64B8348A591F}"/>
                    </a:ext>
                  </a:extLst>
                </p:cNvPr>
                <p:cNvSpPr/>
                <p:nvPr/>
              </p:nvSpPr>
              <p:spPr>
                <a:xfrm>
                  <a:off x="1517330" y="1125257"/>
                  <a:ext cx="2204282" cy="2204282"/>
                </a:xfrm>
                <a:prstGeom prst="ellipse">
                  <a:avLst/>
                </a:prstGeom>
                <a:gradFill>
                  <a:gsLst>
                    <a:gs pos="0">
                      <a:srgbClr val="EBEBEB"/>
                    </a:gs>
                    <a:gs pos="100000">
                      <a:srgbClr val="FEFEFE"/>
                    </a:gs>
                  </a:gsLst>
                  <a:lin ang="7530000" scaled="0"/>
                </a:gradFill>
                <a:ln w="12700" cap="flat" cmpd="sng" algn="ctr">
                  <a:solidFill>
                    <a:sysClr val="window" lastClr="FFFFFF"/>
                  </a:solidFill>
                  <a:prstDash val="solid"/>
                  <a:miter lim="800000"/>
                </a:ln>
                <a:effectLst>
                  <a:outerShdw blurRad="165100" dist="139700" dir="7800000" sx="74000" sy="74000" algn="tr" rotWithShape="0">
                    <a:prstClr val="black">
                      <a:alpha val="55000"/>
                    </a:prstClr>
                  </a:outerShdw>
                </a:effectLst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44" name="椭圆 42">
                  <a:extLst>
                    <a:ext uri="{FF2B5EF4-FFF2-40B4-BE49-F238E27FC236}">
                      <a16:creationId xmlns:a16="http://schemas.microsoft.com/office/drawing/2014/main" id="{9333A942-5E0E-25CB-CFF3-FC3A894E660E}"/>
                    </a:ext>
                  </a:extLst>
                </p:cNvPr>
                <p:cNvSpPr/>
                <p:nvPr/>
              </p:nvSpPr>
              <p:spPr>
                <a:xfrm>
                  <a:off x="1719372" y="1327298"/>
                  <a:ext cx="1800200" cy="1800200"/>
                </a:xfrm>
                <a:prstGeom prst="ellipse">
                  <a:avLst/>
                </a:prstGeom>
                <a:solidFill>
                  <a:srgbClr val="9C593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41" name="Freeform 6">
                <a:extLst>
                  <a:ext uri="{FF2B5EF4-FFF2-40B4-BE49-F238E27FC236}">
                    <a16:creationId xmlns:a16="http://schemas.microsoft.com/office/drawing/2014/main" id="{022DB4D6-98D6-CB2F-435B-BC91D46BEEF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694390" y="6035130"/>
                <a:ext cx="194632" cy="113061"/>
              </a:xfrm>
              <a:custGeom>
                <a:gdLst>
                  <a:gd name="T0" fmla="*/ 107 w 165"/>
                  <a:gd name="T1" fmla="*/ 104 h 104"/>
                  <a:gd name="T2" fmla="*/ 124 w 165"/>
                  <a:gd name="T3" fmla="*/ 104 h 104"/>
                  <a:gd name="T4" fmla="*/ 124 w 165"/>
                  <a:gd name="T5" fmla="*/ 45 h 104"/>
                  <a:gd name="T6" fmla="*/ 107 w 165"/>
                  <a:gd name="T7" fmla="*/ 61 h 104"/>
                  <a:gd name="T8" fmla="*/ 107 w 165"/>
                  <a:gd name="T9" fmla="*/ 104 h 104"/>
                  <a:gd name="T10" fmla="*/ 132 w 165"/>
                  <a:gd name="T11" fmla="*/ 104 h 104"/>
                  <a:gd name="T12" fmla="*/ 149 w 165"/>
                  <a:gd name="T13" fmla="*/ 104 h 104"/>
                  <a:gd name="T14" fmla="*/ 149 w 165"/>
                  <a:gd name="T15" fmla="*/ 22 h 104"/>
                  <a:gd name="T16" fmla="*/ 132 w 165"/>
                  <a:gd name="T17" fmla="*/ 38 h 104"/>
                  <a:gd name="T18" fmla="*/ 132 w 165"/>
                  <a:gd name="T19" fmla="*/ 104 h 104"/>
                  <a:gd name="T20" fmla="*/ 161 w 165"/>
                  <a:gd name="T21" fmla="*/ 0 h 104"/>
                  <a:gd name="T22" fmla="*/ 164 w 165"/>
                  <a:gd name="T23" fmla="*/ 4 h 104"/>
                  <a:gd name="T24" fmla="*/ 164 w 165"/>
                  <a:gd name="T25" fmla="*/ 5 h 104"/>
                  <a:gd name="T26" fmla="*/ 161 w 165"/>
                  <a:gd name="T27" fmla="*/ 15 h 104"/>
                  <a:gd name="T28" fmla="*/ 161 w 165"/>
                  <a:gd name="T29" fmla="*/ 16 h 104"/>
                  <a:gd name="T30" fmla="*/ 156 w 165"/>
                  <a:gd name="T31" fmla="*/ 17 h 104"/>
                  <a:gd name="T32" fmla="*/ 155 w 165"/>
                  <a:gd name="T33" fmla="*/ 17 h 104"/>
                  <a:gd name="T34" fmla="*/ 153 w 165"/>
                  <a:gd name="T35" fmla="*/ 14 h 104"/>
                  <a:gd name="T36" fmla="*/ 103 w 165"/>
                  <a:gd name="T37" fmla="*/ 61 h 104"/>
                  <a:gd name="T38" fmla="*/ 87 w 165"/>
                  <a:gd name="T39" fmla="*/ 44 h 104"/>
                  <a:gd name="T40" fmla="*/ 74 w 165"/>
                  <a:gd name="T41" fmla="*/ 30 h 104"/>
                  <a:gd name="T42" fmla="*/ 3 w 165"/>
                  <a:gd name="T43" fmla="*/ 96 h 104"/>
                  <a:gd name="T44" fmla="*/ 0 w 165"/>
                  <a:gd name="T45" fmla="*/ 93 h 104"/>
                  <a:gd name="T46" fmla="*/ 74 w 165"/>
                  <a:gd name="T47" fmla="*/ 24 h 104"/>
                  <a:gd name="T48" fmla="*/ 87 w 165"/>
                  <a:gd name="T49" fmla="*/ 37 h 104"/>
                  <a:gd name="T50" fmla="*/ 103 w 165"/>
                  <a:gd name="T51" fmla="*/ 55 h 104"/>
                  <a:gd name="T52" fmla="*/ 150 w 165"/>
                  <a:gd name="T53" fmla="*/ 11 h 104"/>
                  <a:gd name="T54" fmla="*/ 148 w 165"/>
                  <a:gd name="T55" fmla="*/ 9 h 104"/>
                  <a:gd name="T56" fmla="*/ 147 w 165"/>
                  <a:gd name="T57" fmla="*/ 8 h 104"/>
                  <a:gd name="T58" fmla="*/ 149 w 165"/>
                  <a:gd name="T59" fmla="*/ 3 h 104"/>
                  <a:gd name="T60" fmla="*/ 150 w 165"/>
                  <a:gd name="T61" fmla="*/ 3 h 104"/>
                  <a:gd name="T62" fmla="*/ 160 w 165"/>
                  <a:gd name="T63" fmla="*/ 1 h 104"/>
                  <a:gd name="T64" fmla="*/ 161 w 165"/>
                  <a:gd name="T65" fmla="*/ 0 h 104"/>
                  <a:gd name="T66" fmla="*/ 7 w 165"/>
                  <a:gd name="T67" fmla="*/ 104 h 104"/>
                  <a:gd name="T68" fmla="*/ 24 w 165"/>
                  <a:gd name="T69" fmla="*/ 104 h 104"/>
                  <a:gd name="T70" fmla="*/ 24 w 165"/>
                  <a:gd name="T71" fmla="*/ 81 h 104"/>
                  <a:gd name="T72" fmla="*/ 7 w 165"/>
                  <a:gd name="T73" fmla="*/ 97 h 104"/>
                  <a:gd name="T74" fmla="*/ 7 w 165"/>
                  <a:gd name="T75" fmla="*/ 104 h 104"/>
                  <a:gd name="T76" fmla="*/ 32 w 165"/>
                  <a:gd name="T77" fmla="*/ 104 h 104"/>
                  <a:gd name="T78" fmla="*/ 49 w 165"/>
                  <a:gd name="T79" fmla="*/ 104 h 104"/>
                  <a:gd name="T80" fmla="*/ 49 w 165"/>
                  <a:gd name="T81" fmla="*/ 58 h 104"/>
                  <a:gd name="T82" fmla="*/ 32 w 165"/>
                  <a:gd name="T83" fmla="*/ 74 h 104"/>
                  <a:gd name="T84" fmla="*/ 32 w 165"/>
                  <a:gd name="T85" fmla="*/ 104 h 104"/>
                  <a:gd name="T86" fmla="*/ 57 w 165"/>
                  <a:gd name="T87" fmla="*/ 50 h 104"/>
                  <a:gd name="T88" fmla="*/ 57 w 165"/>
                  <a:gd name="T89" fmla="*/ 104 h 104"/>
                  <a:gd name="T90" fmla="*/ 74 w 165"/>
                  <a:gd name="T91" fmla="*/ 104 h 104"/>
                  <a:gd name="T92" fmla="*/ 74 w 165"/>
                  <a:gd name="T93" fmla="*/ 34 h 104"/>
                  <a:gd name="T94" fmla="*/ 74 w 165"/>
                  <a:gd name="T95" fmla="*/ 34 h 104"/>
                  <a:gd name="T96" fmla="*/ 57 w 165"/>
                  <a:gd name="T97" fmla="*/ 50 h 104"/>
                  <a:gd name="T98" fmla="*/ 82 w 165"/>
                  <a:gd name="T99" fmla="*/ 43 h 104"/>
                  <a:gd name="T100" fmla="*/ 82 w 165"/>
                  <a:gd name="T101" fmla="*/ 104 h 104"/>
                  <a:gd name="T102" fmla="*/ 87 w 165"/>
                  <a:gd name="T103" fmla="*/ 104 h 104"/>
                  <a:gd name="T104" fmla="*/ 99 w 165"/>
                  <a:gd name="T105" fmla="*/ 104 h 104"/>
                  <a:gd name="T106" fmla="*/ 99 w 165"/>
                  <a:gd name="T107" fmla="*/ 61 h 104"/>
                  <a:gd name="T108" fmla="*/ 87 w 165"/>
                  <a:gd name="T109" fmla="*/ 48 h 104"/>
                  <a:gd name="T110" fmla="*/ 82 w 165"/>
                  <a:gd name="T111" fmla="*/ 43 h 10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65" h="104">
                    <a:moveTo>
                      <a:pt x="107" y="104"/>
                    </a:moveTo>
                    <a:cubicBezTo>
                      <a:pt x="124" y="104"/>
                      <a:pt x="124" y="104"/>
                      <a:pt x="124" y="104"/>
                    </a:cubicBezTo>
                    <a:cubicBezTo>
                      <a:pt x="124" y="45"/>
                      <a:pt x="124" y="45"/>
                      <a:pt x="124" y="45"/>
                    </a:cubicBezTo>
                    <a:cubicBezTo>
                      <a:pt x="107" y="61"/>
                      <a:pt x="107" y="61"/>
                      <a:pt x="107" y="61"/>
                    </a:cubicBezTo>
                    <a:cubicBezTo>
                      <a:pt x="107" y="104"/>
                      <a:pt x="107" y="104"/>
                      <a:pt x="107" y="104"/>
                    </a:cubicBezTo>
                    <a:close/>
                    <a:moveTo>
                      <a:pt x="132" y="104"/>
                    </a:moveTo>
                    <a:cubicBezTo>
                      <a:pt x="149" y="104"/>
                      <a:pt x="149" y="104"/>
                      <a:pt x="149" y="104"/>
                    </a:cubicBezTo>
                    <a:cubicBezTo>
                      <a:pt x="149" y="22"/>
                      <a:pt x="149" y="22"/>
                      <a:pt x="149" y="22"/>
                    </a:cubicBezTo>
                    <a:cubicBezTo>
                      <a:pt x="132" y="38"/>
                      <a:pt x="132" y="38"/>
                      <a:pt x="132" y="38"/>
                    </a:cubicBezTo>
                    <a:cubicBezTo>
                      <a:pt x="132" y="104"/>
                      <a:pt x="132" y="104"/>
                      <a:pt x="132" y="104"/>
                    </a:cubicBezTo>
                    <a:close/>
                    <a:moveTo>
                      <a:pt x="161" y="0"/>
                    </a:moveTo>
                    <a:cubicBezTo>
                      <a:pt x="164" y="0"/>
                      <a:pt x="165" y="2"/>
                      <a:pt x="164" y="4"/>
                    </a:cubicBezTo>
                    <a:cubicBezTo>
                      <a:pt x="164" y="5"/>
                      <a:pt x="164" y="5"/>
                      <a:pt x="164" y="5"/>
                    </a:cubicBezTo>
                    <a:cubicBezTo>
                      <a:pt x="163" y="8"/>
                      <a:pt x="162" y="12"/>
                      <a:pt x="161" y="15"/>
                    </a:cubicBezTo>
                    <a:cubicBezTo>
                      <a:pt x="161" y="16"/>
                      <a:pt x="161" y="16"/>
                      <a:pt x="161" y="16"/>
                    </a:cubicBezTo>
                    <a:cubicBezTo>
                      <a:pt x="160" y="19"/>
                      <a:pt x="158" y="19"/>
                      <a:pt x="156" y="17"/>
                    </a:cubicBezTo>
                    <a:cubicBezTo>
                      <a:pt x="155" y="17"/>
                      <a:pt x="155" y="17"/>
                      <a:pt x="155" y="17"/>
                    </a:cubicBezTo>
                    <a:cubicBezTo>
                      <a:pt x="154" y="16"/>
                      <a:pt x="154" y="15"/>
                      <a:pt x="153" y="14"/>
                    </a:cubicBezTo>
                    <a:cubicBezTo>
                      <a:pt x="103" y="61"/>
                      <a:pt x="103" y="61"/>
                      <a:pt x="103" y="61"/>
                    </a:cubicBezTo>
                    <a:cubicBezTo>
                      <a:pt x="87" y="44"/>
                      <a:pt x="87" y="44"/>
                      <a:pt x="87" y="44"/>
                    </a:cubicBezTo>
                    <a:cubicBezTo>
                      <a:pt x="74" y="30"/>
                      <a:pt x="74" y="30"/>
                      <a:pt x="74" y="30"/>
                    </a:cubicBezTo>
                    <a:cubicBezTo>
                      <a:pt x="3" y="96"/>
                      <a:pt x="3" y="96"/>
                      <a:pt x="3" y="96"/>
                    </a:cubicBezTo>
                    <a:cubicBezTo>
                      <a:pt x="0" y="93"/>
                      <a:pt x="0" y="93"/>
                      <a:pt x="0" y="93"/>
                    </a:cubicBezTo>
                    <a:cubicBezTo>
                      <a:pt x="74" y="24"/>
                      <a:pt x="74" y="24"/>
                      <a:pt x="74" y="24"/>
                    </a:cubicBezTo>
                    <a:cubicBezTo>
                      <a:pt x="87" y="37"/>
                      <a:pt x="87" y="37"/>
                      <a:pt x="87" y="37"/>
                    </a:cubicBezTo>
                    <a:cubicBezTo>
                      <a:pt x="103" y="55"/>
                      <a:pt x="103" y="55"/>
                      <a:pt x="103" y="55"/>
                    </a:cubicBezTo>
                    <a:cubicBezTo>
                      <a:pt x="150" y="11"/>
                      <a:pt x="150" y="11"/>
                      <a:pt x="150" y="11"/>
                    </a:cubicBezTo>
                    <a:cubicBezTo>
                      <a:pt x="149" y="10"/>
                      <a:pt x="148" y="9"/>
                      <a:pt x="148" y="9"/>
                    </a:cubicBezTo>
                    <a:cubicBezTo>
                      <a:pt x="147" y="8"/>
                      <a:pt x="147" y="8"/>
                      <a:pt x="147" y="8"/>
                    </a:cubicBezTo>
                    <a:cubicBezTo>
                      <a:pt x="145" y="6"/>
                      <a:pt x="146" y="4"/>
                      <a:pt x="149" y="3"/>
                    </a:cubicBezTo>
                    <a:cubicBezTo>
                      <a:pt x="150" y="3"/>
                      <a:pt x="150" y="3"/>
                      <a:pt x="150" y="3"/>
                    </a:cubicBezTo>
                    <a:cubicBezTo>
                      <a:pt x="152" y="2"/>
                      <a:pt x="157" y="1"/>
                      <a:pt x="160" y="1"/>
                    </a:cubicBezTo>
                    <a:cubicBezTo>
                      <a:pt x="161" y="0"/>
                      <a:pt x="161" y="0"/>
                      <a:pt x="161" y="0"/>
                    </a:cubicBezTo>
                    <a:close/>
                    <a:moveTo>
                      <a:pt x="7" y="104"/>
                    </a:moveTo>
                    <a:cubicBezTo>
                      <a:pt x="24" y="104"/>
                      <a:pt x="24" y="104"/>
                      <a:pt x="24" y="104"/>
                    </a:cubicBezTo>
                    <a:cubicBezTo>
                      <a:pt x="24" y="81"/>
                      <a:pt x="24" y="81"/>
                      <a:pt x="24" y="81"/>
                    </a:cubicBezTo>
                    <a:cubicBezTo>
                      <a:pt x="7" y="97"/>
                      <a:pt x="7" y="97"/>
                      <a:pt x="7" y="97"/>
                    </a:cubicBezTo>
                    <a:cubicBezTo>
                      <a:pt x="7" y="104"/>
                      <a:pt x="7" y="104"/>
                      <a:pt x="7" y="104"/>
                    </a:cubicBezTo>
                    <a:close/>
                    <a:moveTo>
                      <a:pt x="32" y="104"/>
                    </a:moveTo>
                    <a:cubicBezTo>
                      <a:pt x="49" y="104"/>
                      <a:pt x="49" y="104"/>
                      <a:pt x="49" y="104"/>
                    </a:cubicBezTo>
                    <a:cubicBezTo>
                      <a:pt x="49" y="58"/>
                      <a:pt x="49" y="58"/>
                      <a:pt x="49" y="58"/>
                    </a:cubicBezTo>
                    <a:cubicBezTo>
                      <a:pt x="32" y="74"/>
                      <a:pt x="32" y="74"/>
                      <a:pt x="32" y="74"/>
                    </a:cubicBezTo>
                    <a:cubicBezTo>
                      <a:pt x="32" y="104"/>
                      <a:pt x="32" y="104"/>
                      <a:pt x="32" y="104"/>
                    </a:cubicBezTo>
                    <a:close/>
                    <a:moveTo>
                      <a:pt x="57" y="50"/>
                    </a:moveTo>
                    <a:cubicBezTo>
                      <a:pt x="57" y="104"/>
                      <a:pt x="57" y="104"/>
                      <a:pt x="57" y="104"/>
                    </a:cubicBezTo>
                    <a:cubicBezTo>
                      <a:pt x="74" y="104"/>
                      <a:pt x="74" y="104"/>
                      <a:pt x="74" y="104"/>
                    </a:cubicBezTo>
                    <a:cubicBezTo>
                      <a:pt x="74" y="34"/>
                      <a:pt x="74" y="34"/>
                      <a:pt x="74" y="34"/>
                    </a:cubicBezTo>
                    <a:cubicBezTo>
                      <a:pt x="74" y="34"/>
                      <a:pt x="74" y="34"/>
                      <a:pt x="74" y="34"/>
                    </a:cubicBezTo>
                    <a:cubicBezTo>
                      <a:pt x="57" y="50"/>
                      <a:pt x="57" y="50"/>
                      <a:pt x="57" y="50"/>
                    </a:cubicBezTo>
                    <a:close/>
                    <a:moveTo>
                      <a:pt x="82" y="43"/>
                    </a:moveTo>
                    <a:cubicBezTo>
                      <a:pt x="82" y="104"/>
                      <a:pt x="82" y="104"/>
                      <a:pt x="82" y="104"/>
                    </a:cubicBezTo>
                    <a:cubicBezTo>
                      <a:pt x="87" y="104"/>
                      <a:pt x="87" y="104"/>
                      <a:pt x="87" y="104"/>
                    </a:cubicBezTo>
                    <a:cubicBezTo>
                      <a:pt x="99" y="104"/>
                      <a:pt x="99" y="104"/>
                      <a:pt x="99" y="104"/>
                    </a:cubicBezTo>
                    <a:cubicBezTo>
                      <a:pt x="99" y="61"/>
                      <a:pt x="99" y="61"/>
                      <a:pt x="99" y="61"/>
                    </a:cubicBezTo>
                    <a:cubicBezTo>
                      <a:pt x="87" y="48"/>
                      <a:pt x="87" y="48"/>
                      <a:pt x="87" y="48"/>
                    </a:cubicBezTo>
                    <a:lnTo>
                      <a:pt x="82" y="43"/>
                    </a:lnTo>
                    <a:close/>
                  </a:path>
                </a:pathLst>
              </a:custGeom>
              <a:solidFill>
                <a:sysClr val="window" lastClr="FFFFFF">
                  <a:lumMod val="95000"/>
                </a:sysClr>
              </a:solidFill>
              <a:ln>
                <a:noFill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25" name="组合 43">
              <a:extLst>
                <a:ext uri="{FF2B5EF4-FFF2-40B4-BE49-F238E27FC236}">
                  <a16:creationId xmlns:a16="http://schemas.microsoft.com/office/drawing/2014/main" id="{2546CF2A-9281-828C-7FDB-D1932546764E}"/>
                </a:ext>
              </a:extLst>
            </p:cNvPr>
            <p:cNvGrpSpPr/>
            <p:nvPr/>
          </p:nvGrpSpPr>
          <p:grpSpPr>
            <a:xfrm>
              <a:off x="5717435" y="5330831"/>
              <a:ext cx="429793" cy="429788"/>
              <a:chOff x="4299766" y="5946187"/>
              <a:chExt cx="305647" cy="305644"/>
            </a:xfrm>
          </p:grpSpPr>
          <p:grpSp>
            <p:nvGrpSpPr>
              <p:cNvPr id="36" name="组合 44">
                <a:extLst>
                  <a:ext uri="{FF2B5EF4-FFF2-40B4-BE49-F238E27FC236}">
                    <a16:creationId xmlns:a16="http://schemas.microsoft.com/office/drawing/2014/main" id="{9E0F60B8-3F09-6E04-09BE-5092850466DD}"/>
                  </a:ext>
                </a:extLst>
              </p:cNvPr>
              <p:cNvGrpSpPr/>
              <p:nvPr/>
            </p:nvGrpSpPr>
            <p:grpSpPr>
              <a:xfrm>
                <a:off x="4299766" y="5946187"/>
                <a:ext cx="305647" cy="305644"/>
                <a:chOff x="1517330" y="1125257"/>
                <a:chExt cx="2204282" cy="2204282"/>
              </a:xfrm>
            </p:grpSpPr>
            <p:sp>
              <p:nvSpPr>
                <p:cNvPr id="38" name="椭圆 46">
                  <a:extLst>
                    <a:ext uri="{FF2B5EF4-FFF2-40B4-BE49-F238E27FC236}">
                      <a16:creationId xmlns:a16="http://schemas.microsoft.com/office/drawing/2014/main" id="{FC6ACB78-C111-9127-4F93-C84D4F863A30}"/>
                    </a:ext>
                  </a:extLst>
                </p:cNvPr>
                <p:cNvSpPr/>
                <p:nvPr/>
              </p:nvSpPr>
              <p:spPr>
                <a:xfrm>
                  <a:off x="1517330" y="1125257"/>
                  <a:ext cx="2204282" cy="2204282"/>
                </a:xfrm>
                <a:prstGeom prst="ellipse">
                  <a:avLst/>
                </a:prstGeom>
                <a:gradFill>
                  <a:gsLst>
                    <a:gs pos="0">
                      <a:srgbClr val="EBEBEB"/>
                    </a:gs>
                    <a:gs pos="100000">
                      <a:srgbClr val="FEFEFE"/>
                    </a:gs>
                  </a:gsLst>
                  <a:lin ang="7530000" scaled="0"/>
                </a:gradFill>
                <a:ln w="12700" cap="flat" cmpd="sng" algn="ctr">
                  <a:solidFill>
                    <a:sysClr val="window" lastClr="FFFFFF"/>
                  </a:solidFill>
                  <a:prstDash val="solid"/>
                  <a:miter lim="800000"/>
                </a:ln>
                <a:effectLst>
                  <a:outerShdw blurRad="165100" dist="139700" dir="7800000" sx="74000" sy="74000" algn="tr" rotWithShape="0">
                    <a:prstClr val="black">
                      <a:alpha val="55000"/>
                    </a:prstClr>
                  </a:outerShdw>
                </a:effectLst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39" name="椭圆 47">
                  <a:extLst>
                    <a:ext uri="{FF2B5EF4-FFF2-40B4-BE49-F238E27FC236}">
                      <a16:creationId xmlns:a16="http://schemas.microsoft.com/office/drawing/2014/main" id="{0969F678-C671-92CD-7F3B-C6082A301F67}"/>
                    </a:ext>
                  </a:extLst>
                </p:cNvPr>
                <p:cNvSpPr/>
                <p:nvPr/>
              </p:nvSpPr>
              <p:spPr>
                <a:xfrm>
                  <a:off x="1719372" y="1327298"/>
                  <a:ext cx="1800200" cy="1800200"/>
                </a:xfrm>
                <a:prstGeom prst="ellipse">
                  <a:avLst/>
                </a:prstGeom>
                <a:solidFill>
                  <a:srgbClr val="9C593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37" name="Freeform 45">
                <a:extLst>
                  <a:ext uri="{FF2B5EF4-FFF2-40B4-BE49-F238E27FC236}">
                    <a16:creationId xmlns:a16="http://schemas.microsoft.com/office/drawing/2014/main" id="{C3BCB57A-3FA4-C49F-46E1-C1384A49708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381353" y="6022165"/>
                <a:ext cx="142472" cy="146367"/>
              </a:xfrm>
              <a:custGeom>
                <a:gdLst>
                  <a:gd name="T0" fmla="*/ 40 w 46"/>
                  <a:gd name="T1" fmla="*/ 28 h 51"/>
                  <a:gd name="T2" fmla="*/ 35 w 46"/>
                  <a:gd name="T3" fmla="*/ 41 h 51"/>
                  <a:gd name="T4" fmla="*/ 34 w 46"/>
                  <a:gd name="T5" fmla="*/ 34 h 51"/>
                  <a:gd name="T6" fmla="*/ 29 w 46"/>
                  <a:gd name="T7" fmla="*/ 30 h 51"/>
                  <a:gd name="T8" fmla="*/ 29 w 46"/>
                  <a:gd name="T9" fmla="*/ 30 h 51"/>
                  <a:gd name="T10" fmla="*/ 27 w 46"/>
                  <a:gd name="T11" fmla="*/ 30 h 51"/>
                  <a:gd name="T12" fmla="*/ 25 w 46"/>
                  <a:gd name="T13" fmla="*/ 35 h 51"/>
                  <a:gd name="T14" fmla="*/ 24 w 46"/>
                  <a:gd name="T15" fmla="*/ 38 h 51"/>
                  <a:gd name="T16" fmla="*/ 24 w 46"/>
                  <a:gd name="T17" fmla="*/ 32 h 51"/>
                  <a:gd name="T18" fmla="*/ 24 w 46"/>
                  <a:gd name="T19" fmla="*/ 31 h 51"/>
                  <a:gd name="T20" fmla="*/ 23 w 46"/>
                  <a:gd name="T21" fmla="*/ 30 h 51"/>
                  <a:gd name="T22" fmla="*/ 22 w 46"/>
                  <a:gd name="T23" fmla="*/ 31 h 51"/>
                  <a:gd name="T24" fmla="*/ 22 w 46"/>
                  <a:gd name="T25" fmla="*/ 32 h 51"/>
                  <a:gd name="T26" fmla="*/ 21 w 46"/>
                  <a:gd name="T27" fmla="*/ 38 h 51"/>
                  <a:gd name="T28" fmla="*/ 20 w 46"/>
                  <a:gd name="T29" fmla="*/ 35 h 51"/>
                  <a:gd name="T30" fmla="*/ 19 w 46"/>
                  <a:gd name="T31" fmla="*/ 30 h 51"/>
                  <a:gd name="T32" fmla="*/ 15 w 46"/>
                  <a:gd name="T33" fmla="*/ 30 h 51"/>
                  <a:gd name="T34" fmla="*/ 15 w 46"/>
                  <a:gd name="T35" fmla="*/ 30 h 51"/>
                  <a:gd name="T36" fmla="*/ 11 w 46"/>
                  <a:gd name="T37" fmla="*/ 34 h 51"/>
                  <a:gd name="T38" fmla="*/ 10 w 46"/>
                  <a:gd name="T39" fmla="*/ 41 h 51"/>
                  <a:gd name="T40" fmla="*/ 5 w 46"/>
                  <a:gd name="T41" fmla="*/ 28 h 51"/>
                  <a:gd name="T42" fmla="*/ 23 w 46"/>
                  <a:gd name="T43" fmla="*/ 11 h 51"/>
                  <a:gd name="T44" fmla="*/ 23 w 46"/>
                  <a:gd name="T45" fmla="*/ 14 h 51"/>
                  <a:gd name="T46" fmla="*/ 25 w 46"/>
                  <a:gd name="T47" fmla="*/ 15 h 51"/>
                  <a:gd name="T48" fmla="*/ 28 w 46"/>
                  <a:gd name="T49" fmla="*/ 13 h 51"/>
                  <a:gd name="T50" fmla="*/ 32 w 46"/>
                  <a:gd name="T51" fmla="*/ 11 h 51"/>
                  <a:gd name="T52" fmla="*/ 34 w 46"/>
                  <a:gd name="T53" fmla="*/ 9 h 51"/>
                  <a:gd name="T54" fmla="*/ 34 w 46"/>
                  <a:gd name="T55" fmla="*/ 7 h 51"/>
                  <a:gd name="T56" fmla="*/ 32 w 46"/>
                  <a:gd name="T57" fmla="*/ 5 h 51"/>
                  <a:gd name="T58" fmla="*/ 28 w 46"/>
                  <a:gd name="T59" fmla="*/ 3 h 51"/>
                  <a:gd name="T60" fmla="*/ 25 w 46"/>
                  <a:gd name="T61" fmla="*/ 1 h 51"/>
                  <a:gd name="T62" fmla="*/ 23 w 46"/>
                  <a:gd name="T63" fmla="*/ 2 h 51"/>
                  <a:gd name="T64" fmla="*/ 23 w 46"/>
                  <a:gd name="T65" fmla="*/ 5 h 51"/>
                  <a:gd name="T66" fmla="*/ 0 w 46"/>
                  <a:gd name="T67" fmla="*/ 28 h 51"/>
                  <a:gd name="T68" fmla="*/ 23 w 46"/>
                  <a:gd name="T69" fmla="*/ 51 h 51"/>
                  <a:gd name="T70" fmla="*/ 46 w 46"/>
                  <a:gd name="T71" fmla="*/ 28 h 51"/>
                  <a:gd name="T72" fmla="*/ 40 w 46"/>
                  <a:gd name="T73" fmla="*/ 28 h 51"/>
                  <a:gd name="T74" fmla="*/ 23 w 46"/>
                  <a:gd name="T75" fmla="*/ 19 h 51"/>
                  <a:gd name="T76" fmla="*/ 28 w 46"/>
                  <a:gd name="T77" fmla="*/ 24 h 51"/>
                  <a:gd name="T78" fmla="*/ 23 w 46"/>
                  <a:gd name="T79" fmla="*/ 29 h 51"/>
                  <a:gd name="T80" fmla="*/ 17 w 46"/>
                  <a:gd name="T81" fmla="*/ 24 h 51"/>
                  <a:gd name="T82" fmla="*/ 23 w 46"/>
                  <a:gd name="T83" fmla="*/ 19 h 51"/>
                  <a:gd name="T84" fmla="*/ 30 w 46"/>
                  <a:gd name="T85" fmla="*/ 37 h 51"/>
                  <a:gd name="T86" fmla="*/ 30 w 46"/>
                  <a:gd name="T87" fmla="*/ 37 h 51"/>
                  <a:gd name="T88" fmla="*/ 30 w 46"/>
                  <a:gd name="T89" fmla="*/ 37 h 51"/>
                  <a:gd name="T90" fmla="*/ 30 w 46"/>
                  <a:gd name="T91" fmla="*/ 44 h 51"/>
                  <a:gd name="T92" fmla="*/ 30 w 46"/>
                  <a:gd name="T93" fmla="*/ 44 h 51"/>
                  <a:gd name="T94" fmla="*/ 29 w 46"/>
                  <a:gd name="T95" fmla="*/ 37 h 51"/>
                  <a:gd name="T96" fmla="*/ 30 w 46"/>
                  <a:gd name="T97" fmla="*/ 37 h 51"/>
                  <a:gd name="T98" fmla="*/ 15 w 46"/>
                  <a:gd name="T99" fmla="*/ 37 h 51"/>
                  <a:gd name="T100" fmla="*/ 15 w 46"/>
                  <a:gd name="T101" fmla="*/ 37 h 51"/>
                  <a:gd name="T102" fmla="*/ 15 w 46"/>
                  <a:gd name="T103" fmla="*/ 44 h 51"/>
                  <a:gd name="T104" fmla="*/ 14 w 46"/>
                  <a:gd name="T105" fmla="*/ 44 h 51"/>
                  <a:gd name="T106" fmla="*/ 14 w 46"/>
                  <a:gd name="T107" fmla="*/ 37 h 51"/>
                  <a:gd name="T108" fmla="*/ 15 w 46"/>
                  <a:gd name="T109" fmla="*/ 37 h 51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46" h="51">
                    <a:moveTo>
                      <a:pt x="40" y="28"/>
                    </a:moveTo>
                    <a:cubicBezTo>
                      <a:pt x="40" y="33"/>
                      <a:pt x="38" y="38"/>
                      <a:pt x="35" y="41"/>
                    </a:cubicBezTo>
                    <a:cubicBezTo>
                      <a:pt x="34" y="38"/>
                      <a:pt x="34" y="35"/>
                      <a:pt x="34" y="34"/>
                    </a:cubicBezTo>
                    <a:cubicBezTo>
                      <a:pt x="33" y="31"/>
                      <a:pt x="30" y="30"/>
                      <a:pt x="29" y="30"/>
                    </a:cubicBezTo>
                    <a:cubicBezTo>
                      <a:pt x="29" y="30"/>
                      <a:pt x="29" y="30"/>
                      <a:pt x="29" y="30"/>
                    </a:cubicBezTo>
                    <a:cubicBezTo>
                      <a:pt x="27" y="30"/>
                      <a:pt x="27" y="30"/>
                      <a:pt x="27" y="30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4" y="38"/>
                      <a:pt x="24" y="38"/>
                      <a:pt x="24" y="38"/>
                    </a:cubicBezTo>
                    <a:cubicBezTo>
                      <a:pt x="24" y="32"/>
                      <a:pt x="24" y="32"/>
                      <a:pt x="24" y="32"/>
                    </a:cubicBezTo>
                    <a:cubicBezTo>
                      <a:pt x="24" y="32"/>
                      <a:pt x="24" y="31"/>
                      <a:pt x="24" y="31"/>
                    </a:cubicBezTo>
                    <a:cubicBezTo>
                      <a:pt x="24" y="31"/>
                      <a:pt x="23" y="30"/>
                      <a:pt x="23" y="30"/>
                    </a:cubicBezTo>
                    <a:cubicBezTo>
                      <a:pt x="22" y="30"/>
                      <a:pt x="22" y="31"/>
                      <a:pt x="22" y="31"/>
                    </a:cubicBezTo>
                    <a:cubicBezTo>
                      <a:pt x="22" y="31"/>
                      <a:pt x="22" y="32"/>
                      <a:pt x="22" y="32"/>
                    </a:cubicBezTo>
                    <a:cubicBezTo>
                      <a:pt x="21" y="38"/>
                      <a:pt x="21" y="38"/>
                      <a:pt x="21" y="38"/>
                    </a:cubicBezTo>
                    <a:cubicBezTo>
                      <a:pt x="20" y="35"/>
                      <a:pt x="20" y="35"/>
                      <a:pt x="20" y="35"/>
                    </a:cubicBezTo>
                    <a:cubicBezTo>
                      <a:pt x="19" y="30"/>
                      <a:pt x="19" y="30"/>
                      <a:pt x="19" y="30"/>
                    </a:cubicBezTo>
                    <a:cubicBezTo>
                      <a:pt x="15" y="30"/>
                      <a:pt x="15" y="30"/>
                      <a:pt x="15" y="30"/>
                    </a:cubicBezTo>
                    <a:cubicBezTo>
                      <a:pt x="15" y="30"/>
                      <a:pt x="15" y="30"/>
                      <a:pt x="15" y="30"/>
                    </a:cubicBezTo>
                    <a:cubicBezTo>
                      <a:pt x="13" y="31"/>
                      <a:pt x="11" y="31"/>
                      <a:pt x="11" y="34"/>
                    </a:cubicBezTo>
                    <a:cubicBezTo>
                      <a:pt x="10" y="35"/>
                      <a:pt x="10" y="37"/>
                      <a:pt x="10" y="41"/>
                    </a:cubicBezTo>
                    <a:cubicBezTo>
                      <a:pt x="7" y="37"/>
                      <a:pt x="5" y="33"/>
                      <a:pt x="5" y="28"/>
                    </a:cubicBezTo>
                    <a:cubicBezTo>
                      <a:pt x="5" y="19"/>
                      <a:pt x="13" y="11"/>
                      <a:pt x="23" y="11"/>
                    </a:cubicBezTo>
                    <a:cubicBezTo>
                      <a:pt x="23" y="14"/>
                      <a:pt x="23" y="14"/>
                      <a:pt x="23" y="14"/>
                    </a:cubicBezTo>
                    <a:cubicBezTo>
                      <a:pt x="23" y="15"/>
                      <a:pt x="24" y="15"/>
                      <a:pt x="25" y="15"/>
                    </a:cubicBezTo>
                    <a:cubicBezTo>
                      <a:pt x="28" y="13"/>
                      <a:pt x="28" y="13"/>
                      <a:pt x="28" y="13"/>
                    </a:cubicBezTo>
                    <a:cubicBezTo>
                      <a:pt x="29" y="12"/>
                      <a:pt x="30" y="11"/>
                      <a:pt x="32" y="11"/>
                    </a:cubicBezTo>
                    <a:cubicBezTo>
                      <a:pt x="34" y="9"/>
                      <a:pt x="34" y="9"/>
                      <a:pt x="34" y="9"/>
                    </a:cubicBezTo>
                    <a:cubicBezTo>
                      <a:pt x="36" y="8"/>
                      <a:pt x="36" y="7"/>
                      <a:pt x="34" y="7"/>
                    </a:cubicBezTo>
                    <a:cubicBezTo>
                      <a:pt x="32" y="5"/>
                      <a:pt x="32" y="5"/>
                      <a:pt x="32" y="5"/>
                    </a:cubicBezTo>
                    <a:cubicBezTo>
                      <a:pt x="30" y="4"/>
                      <a:pt x="29" y="3"/>
                      <a:pt x="28" y="3"/>
                    </a:cubicBezTo>
                    <a:cubicBezTo>
                      <a:pt x="25" y="1"/>
                      <a:pt x="25" y="1"/>
                      <a:pt x="25" y="1"/>
                    </a:cubicBezTo>
                    <a:cubicBezTo>
                      <a:pt x="24" y="0"/>
                      <a:pt x="23" y="1"/>
                      <a:pt x="23" y="2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10" y="5"/>
                      <a:pt x="0" y="16"/>
                      <a:pt x="0" y="28"/>
                    </a:cubicBezTo>
                    <a:cubicBezTo>
                      <a:pt x="0" y="41"/>
                      <a:pt x="10" y="51"/>
                      <a:pt x="23" y="51"/>
                    </a:cubicBezTo>
                    <a:cubicBezTo>
                      <a:pt x="35" y="51"/>
                      <a:pt x="46" y="41"/>
                      <a:pt x="46" y="28"/>
                    </a:cubicBezTo>
                    <a:cubicBezTo>
                      <a:pt x="40" y="28"/>
                      <a:pt x="40" y="28"/>
                      <a:pt x="40" y="28"/>
                    </a:cubicBezTo>
                    <a:close/>
                    <a:moveTo>
                      <a:pt x="23" y="19"/>
                    </a:moveTo>
                    <a:cubicBezTo>
                      <a:pt x="26" y="19"/>
                      <a:pt x="28" y="21"/>
                      <a:pt x="28" y="24"/>
                    </a:cubicBezTo>
                    <a:cubicBezTo>
                      <a:pt x="28" y="27"/>
                      <a:pt x="26" y="29"/>
                      <a:pt x="23" y="29"/>
                    </a:cubicBezTo>
                    <a:cubicBezTo>
                      <a:pt x="20" y="29"/>
                      <a:pt x="17" y="27"/>
                      <a:pt x="17" y="24"/>
                    </a:cubicBezTo>
                    <a:cubicBezTo>
                      <a:pt x="17" y="21"/>
                      <a:pt x="20" y="19"/>
                      <a:pt x="23" y="19"/>
                    </a:cubicBezTo>
                    <a:close/>
                    <a:moveTo>
                      <a:pt x="30" y="37"/>
                    </a:moveTo>
                    <a:cubicBezTo>
                      <a:pt x="30" y="37"/>
                      <a:pt x="30" y="37"/>
                      <a:pt x="30" y="37"/>
                    </a:cubicBezTo>
                    <a:cubicBezTo>
                      <a:pt x="30" y="37"/>
                      <a:pt x="30" y="37"/>
                      <a:pt x="30" y="37"/>
                    </a:cubicBezTo>
                    <a:cubicBezTo>
                      <a:pt x="30" y="44"/>
                      <a:pt x="30" y="44"/>
                      <a:pt x="30" y="44"/>
                    </a:cubicBezTo>
                    <a:cubicBezTo>
                      <a:pt x="30" y="44"/>
                      <a:pt x="30" y="44"/>
                      <a:pt x="30" y="44"/>
                    </a:cubicBezTo>
                    <a:cubicBezTo>
                      <a:pt x="29" y="37"/>
                      <a:pt x="29" y="37"/>
                      <a:pt x="29" y="37"/>
                    </a:cubicBezTo>
                    <a:cubicBezTo>
                      <a:pt x="30" y="37"/>
                      <a:pt x="30" y="37"/>
                      <a:pt x="30" y="37"/>
                    </a:cubicBezTo>
                    <a:close/>
                    <a:moveTo>
                      <a:pt x="15" y="37"/>
                    </a:moveTo>
                    <a:cubicBezTo>
                      <a:pt x="15" y="37"/>
                      <a:pt x="15" y="37"/>
                      <a:pt x="15" y="37"/>
                    </a:cubicBezTo>
                    <a:cubicBezTo>
                      <a:pt x="15" y="44"/>
                      <a:pt x="15" y="44"/>
                      <a:pt x="15" y="44"/>
                    </a:cubicBezTo>
                    <a:cubicBezTo>
                      <a:pt x="15" y="44"/>
                      <a:pt x="14" y="44"/>
                      <a:pt x="14" y="44"/>
                    </a:cubicBezTo>
                    <a:cubicBezTo>
                      <a:pt x="14" y="37"/>
                      <a:pt x="14" y="37"/>
                      <a:pt x="14" y="37"/>
                    </a:cubicBezTo>
                    <a:cubicBezTo>
                      <a:pt x="14" y="37"/>
                      <a:pt x="14" y="37"/>
                      <a:pt x="15" y="37"/>
                    </a:cubicBezTo>
                    <a:close/>
                  </a:path>
                </a:pathLst>
              </a:custGeom>
              <a:solidFill>
                <a:sysClr val="window" lastClr="FFFFFF">
                  <a:lumMod val="95000"/>
                </a:sysClr>
              </a:solidFill>
              <a:ln>
                <a:noFill/>
              </a:ln>
            </p:spPr>
            <p:txBody>
              <a:bodyPr vert="horz" wrap="square" lIns="113921" tIns="56960" rIns="113921" bIns="5696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26" name="组合 48">
              <a:extLst>
                <a:ext uri="{FF2B5EF4-FFF2-40B4-BE49-F238E27FC236}">
                  <a16:creationId xmlns:a16="http://schemas.microsoft.com/office/drawing/2014/main" id="{5E6AA565-3331-B5DC-CA8E-1645A8A9B2C3}"/>
                </a:ext>
              </a:extLst>
            </p:cNvPr>
            <p:cNvGrpSpPr/>
            <p:nvPr/>
          </p:nvGrpSpPr>
          <p:grpSpPr>
            <a:xfrm>
              <a:off x="6337028" y="5330831"/>
              <a:ext cx="429793" cy="429788"/>
              <a:chOff x="4740390" y="5946187"/>
              <a:chExt cx="305647" cy="305644"/>
            </a:xfrm>
          </p:grpSpPr>
          <p:grpSp>
            <p:nvGrpSpPr>
              <p:cNvPr id="32" name="组合 49">
                <a:extLst>
                  <a:ext uri="{FF2B5EF4-FFF2-40B4-BE49-F238E27FC236}">
                    <a16:creationId xmlns:a16="http://schemas.microsoft.com/office/drawing/2014/main" id="{A306EE8C-668C-4422-CD9E-6884F2260078}"/>
                  </a:ext>
                </a:extLst>
              </p:cNvPr>
              <p:cNvGrpSpPr/>
              <p:nvPr/>
            </p:nvGrpSpPr>
            <p:grpSpPr>
              <a:xfrm>
                <a:off x="4740390" y="5946187"/>
                <a:ext cx="305647" cy="305644"/>
                <a:chOff x="1517330" y="1125257"/>
                <a:chExt cx="2204282" cy="2204282"/>
              </a:xfrm>
            </p:grpSpPr>
            <p:sp>
              <p:nvSpPr>
                <p:cNvPr id="34" name="椭圆 51">
                  <a:extLst>
                    <a:ext uri="{FF2B5EF4-FFF2-40B4-BE49-F238E27FC236}">
                      <a16:creationId xmlns:a16="http://schemas.microsoft.com/office/drawing/2014/main" id="{10EE7CAC-8457-E0F5-CB55-7D07824738B7}"/>
                    </a:ext>
                  </a:extLst>
                </p:cNvPr>
                <p:cNvSpPr/>
                <p:nvPr/>
              </p:nvSpPr>
              <p:spPr>
                <a:xfrm>
                  <a:off x="1517330" y="1125257"/>
                  <a:ext cx="2204282" cy="2204282"/>
                </a:xfrm>
                <a:prstGeom prst="ellipse">
                  <a:avLst/>
                </a:prstGeom>
                <a:gradFill>
                  <a:gsLst>
                    <a:gs pos="0">
                      <a:srgbClr val="EBEBEB"/>
                    </a:gs>
                    <a:gs pos="100000">
                      <a:srgbClr val="FEFEFE"/>
                    </a:gs>
                  </a:gsLst>
                  <a:lin ang="7530000" scaled="0"/>
                </a:gradFill>
                <a:ln w="12700" cap="flat" cmpd="sng" algn="ctr">
                  <a:solidFill>
                    <a:sysClr val="window" lastClr="FFFFFF"/>
                  </a:solidFill>
                  <a:prstDash val="solid"/>
                  <a:miter lim="800000"/>
                </a:ln>
                <a:effectLst>
                  <a:outerShdw blurRad="165100" dist="139700" dir="7800000" sx="74000" sy="74000" algn="tr" rotWithShape="0">
                    <a:prstClr val="black">
                      <a:alpha val="55000"/>
                    </a:prstClr>
                  </a:outerShdw>
                </a:effectLst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35" name="椭圆 52">
                  <a:extLst>
                    <a:ext uri="{FF2B5EF4-FFF2-40B4-BE49-F238E27FC236}">
                      <a16:creationId xmlns:a16="http://schemas.microsoft.com/office/drawing/2014/main" id="{D85487F0-185F-B726-860A-12EE08B0D2F5}"/>
                    </a:ext>
                  </a:extLst>
                </p:cNvPr>
                <p:cNvSpPr/>
                <p:nvPr/>
              </p:nvSpPr>
              <p:spPr>
                <a:xfrm>
                  <a:off x="1719372" y="1327298"/>
                  <a:ext cx="1800200" cy="1800200"/>
                </a:xfrm>
                <a:prstGeom prst="ellipse">
                  <a:avLst/>
                </a:prstGeom>
                <a:solidFill>
                  <a:srgbClr val="9C593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33" name="Freeform 39">
                <a:extLst>
                  <a:ext uri="{FF2B5EF4-FFF2-40B4-BE49-F238E27FC236}">
                    <a16:creationId xmlns:a16="http://schemas.microsoft.com/office/drawing/2014/main" id="{AE0CBD90-74C6-A38A-63B4-E55E854AAAD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814511" y="6022165"/>
                <a:ext cx="157403" cy="145529"/>
              </a:xfrm>
              <a:custGeom>
                <a:gdLst>
                  <a:gd name="T0" fmla="*/ 43 w 57"/>
                  <a:gd name="T1" fmla="*/ 9 h 58"/>
                  <a:gd name="T2" fmla="*/ 4 w 57"/>
                  <a:gd name="T3" fmla="*/ 22 h 58"/>
                  <a:gd name="T4" fmla="*/ 5 w 57"/>
                  <a:gd name="T5" fmla="*/ 25 h 58"/>
                  <a:gd name="T6" fmla="*/ 6 w 57"/>
                  <a:gd name="T7" fmla="*/ 30 h 58"/>
                  <a:gd name="T8" fmla="*/ 7 w 57"/>
                  <a:gd name="T9" fmla="*/ 35 h 58"/>
                  <a:gd name="T10" fmla="*/ 10 w 57"/>
                  <a:gd name="T11" fmla="*/ 39 h 58"/>
                  <a:gd name="T12" fmla="*/ 12 w 57"/>
                  <a:gd name="T13" fmla="*/ 41 h 58"/>
                  <a:gd name="T14" fmla="*/ 13 w 57"/>
                  <a:gd name="T15" fmla="*/ 49 h 58"/>
                  <a:gd name="T16" fmla="*/ 16 w 57"/>
                  <a:gd name="T17" fmla="*/ 52 h 58"/>
                  <a:gd name="T18" fmla="*/ 17 w 57"/>
                  <a:gd name="T19" fmla="*/ 51 h 58"/>
                  <a:gd name="T20" fmla="*/ 18 w 57"/>
                  <a:gd name="T21" fmla="*/ 47 h 58"/>
                  <a:gd name="T22" fmla="*/ 20 w 57"/>
                  <a:gd name="T23" fmla="*/ 41 h 58"/>
                  <a:gd name="T24" fmla="*/ 24 w 57"/>
                  <a:gd name="T25" fmla="*/ 36 h 58"/>
                  <a:gd name="T26" fmla="*/ 26 w 57"/>
                  <a:gd name="T27" fmla="*/ 33 h 58"/>
                  <a:gd name="T28" fmla="*/ 22 w 57"/>
                  <a:gd name="T29" fmla="*/ 30 h 58"/>
                  <a:gd name="T30" fmla="*/ 19 w 57"/>
                  <a:gd name="T31" fmla="*/ 29 h 58"/>
                  <a:gd name="T32" fmla="*/ 16 w 57"/>
                  <a:gd name="T33" fmla="*/ 26 h 58"/>
                  <a:gd name="T34" fmla="*/ 12 w 57"/>
                  <a:gd name="T35" fmla="*/ 24 h 58"/>
                  <a:gd name="T36" fmla="*/ 8 w 57"/>
                  <a:gd name="T37" fmla="*/ 24 h 58"/>
                  <a:gd name="T38" fmla="*/ 6 w 57"/>
                  <a:gd name="T39" fmla="*/ 22 h 58"/>
                  <a:gd name="T40" fmla="*/ 6 w 57"/>
                  <a:gd name="T41" fmla="*/ 18 h 58"/>
                  <a:gd name="T42" fmla="*/ 4 w 57"/>
                  <a:gd name="T43" fmla="*/ 19 h 58"/>
                  <a:gd name="T44" fmla="*/ 6 w 57"/>
                  <a:gd name="T45" fmla="*/ 15 h 58"/>
                  <a:gd name="T46" fmla="*/ 9 w 57"/>
                  <a:gd name="T47" fmla="*/ 15 h 58"/>
                  <a:gd name="T48" fmla="*/ 11 w 57"/>
                  <a:gd name="T49" fmla="*/ 13 h 58"/>
                  <a:gd name="T50" fmla="*/ 15 w 57"/>
                  <a:gd name="T51" fmla="*/ 9 h 58"/>
                  <a:gd name="T52" fmla="*/ 16 w 57"/>
                  <a:gd name="T53" fmla="*/ 8 h 58"/>
                  <a:gd name="T54" fmla="*/ 21 w 57"/>
                  <a:gd name="T55" fmla="*/ 6 h 58"/>
                  <a:gd name="T56" fmla="*/ 17 w 57"/>
                  <a:gd name="T57" fmla="*/ 4 h 58"/>
                  <a:gd name="T58" fmla="*/ 16 w 57"/>
                  <a:gd name="T59" fmla="*/ 4 h 58"/>
                  <a:gd name="T60" fmla="*/ 24 w 57"/>
                  <a:gd name="T61" fmla="*/ 1 h 58"/>
                  <a:gd name="T62" fmla="*/ 27 w 57"/>
                  <a:gd name="T63" fmla="*/ 3 h 58"/>
                  <a:gd name="T64" fmla="*/ 41 w 57"/>
                  <a:gd name="T65" fmla="*/ 3 h 58"/>
                  <a:gd name="T66" fmla="*/ 39 w 57"/>
                  <a:gd name="T67" fmla="*/ 6 h 58"/>
                  <a:gd name="T68" fmla="*/ 42 w 57"/>
                  <a:gd name="T69" fmla="*/ 10 h 58"/>
                  <a:gd name="T70" fmla="*/ 44 w 57"/>
                  <a:gd name="T71" fmla="*/ 10 h 58"/>
                  <a:gd name="T72" fmla="*/ 46 w 57"/>
                  <a:gd name="T73" fmla="*/ 9 h 58"/>
                  <a:gd name="T74" fmla="*/ 48 w 57"/>
                  <a:gd name="T75" fmla="*/ 12 h 58"/>
                  <a:gd name="T76" fmla="*/ 50 w 57"/>
                  <a:gd name="T77" fmla="*/ 13 h 58"/>
                  <a:gd name="T78" fmla="*/ 47 w 57"/>
                  <a:gd name="T79" fmla="*/ 14 h 58"/>
                  <a:gd name="T80" fmla="*/ 44 w 57"/>
                  <a:gd name="T81" fmla="*/ 12 h 58"/>
                  <a:gd name="T82" fmla="*/ 40 w 57"/>
                  <a:gd name="T83" fmla="*/ 12 h 58"/>
                  <a:gd name="T84" fmla="*/ 36 w 57"/>
                  <a:gd name="T85" fmla="*/ 15 h 58"/>
                  <a:gd name="T86" fmla="*/ 34 w 57"/>
                  <a:gd name="T87" fmla="*/ 20 h 58"/>
                  <a:gd name="T88" fmla="*/ 36 w 57"/>
                  <a:gd name="T89" fmla="*/ 25 h 58"/>
                  <a:gd name="T90" fmla="*/ 40 w 57"/>
                  <a:gd name="T91" fmla="*/ 27 h 58"/>
                  <a:gd name="T92" fmla="*/ 45 w 57"/>
                  <a:gd name="T93" fmla="*/ 27 h 58"/>
                  <a:gd name="T94" fmla="*/ 47 w 57"/>
                  <a:gd name="T95" fmla="*/ 30 h 58"/>
                  <a:gd name="T96" fmla="*/ 47 w 57"/>
                  <a:gd name="T97" fmla="*/ 35 h 58"/>
                  <a:gd name="T98" fmla="*/ 47 w 57"/>
                  <a:gd name="T99" fmla="*/ 40 h 58"/>
                  <a:gd name="T100" fmla="*/ 50 w 57"/>
                  <a:gd name="T101" fmla="*/ 45 h 58"/>
                  <a:gd name="T102" fmla="*/ 53 w 57"/>
                  <a:gd name="T103" fmla="*/ 41 h 58"/>
                  <a:gd name="T104" fmla="*/ 56 w 57"/>
                  <a:gd name="T105" fmla="*/ 34 h 58"/>
                  <a:gd name="T106" fmla="*/ 56 w 57"/>
                  <a:gd name="T107" fmla="*/ 26 h 58"/>
                  <a:gd name="T108" fmla="*/ 54 w 57"/>
                  <a:gd name="T109" fmla="*/ 19 h 58"/>
                  <a:gd name="T110" fmla="*/ 52 w 57"/>
                  <a:gd name="T111" fmla="*/ 16 h 58"/>
                  <a:gd name="T112" fmla="*/ 55 w 57"/>
                  <a:gd name="T113" fmla="*/ 20 h 58"/>
                  <a:gd name="T114" fmla="*/ 39 w 57"/>
                  <a:gd name="T115" fmla="*/ 5 h 58"/>
                  <a:gd name="T116" fmla="*/ 37 w 57"/>
                  <a:gd name="T117" fmla="*/ 3 h 58"/>
                  <a:gd name="T118" fmla="*/ 38 w 57"/>
                  <a:gd name="T119" fmla="*/ 5 h 58"/>
                  <a:gd name="T120" fmla="*/ 36 w 57"/>
                  <a:gd name="T121" fmla="*/ 2 h 58"/>
                  <a:gd name="T122" fmla="*/ 54 w 57"/>
                  <a:gd name="T123" fmla="*/ 41 h 5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57" h="57">
                    <a:moveTo>
                      <a:pt x="3" y="17"/>
                    </a:moveTo>
                    <a:cubicBezTo>
                      <a:pt x="3" y="17"/>
                      <a:pt x="3" y="17"/>
                      <a:pt x="3" y="17"/>
                    </a:cubicBezTo>
                    <a:cubicBezTo>
                      <a:pt x="3" y="17"/>
                      <a:pt x="2" y="17"/>
                      <a:pt x="2" y="17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3" y="17"/>
                      <a:pt x="3" y="17"/>
                      <a:pt x="3" y="17"/>
                    </a:cubicBezTo>
                    <a:close/>
                    <a:moveTo>
                      <a:pt x="2" y="17"/>
                    </a:moveTo>
                    <a:cubicBezTo>
                      <a:pt x="2" y="17"/>
                      <a:pt x="2" y="17"/>
                      <a:pt x="2" y="17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2" y="17"/>
                      <a:pt x="2" y="17"/>
                      <a:pt x="2" y="17"/>
                    </a:cubicBezTo>
                    <a:close/>
                    <a:moveTo>
                      <a:pt x="43" y="9"/>
                    </a:move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2" y="9"/>
                      <a:pt x="42" y="9"/>
                      <a:pt x="42" y="9"/>
                    </a:cubicBezTo>
                    <a:cubicBezTo>
                      <a:pt x="42" y="8"/>
                      <a:pt x="42" y="8"/>
                      <a:pt x="42" y="8"/>
                    </a:cubicBezTo>
                    <a:cubicBezTo>
                      <a:pt x="42" y="8"/>
                      <a:pt x="42" y="8"/>
                      <a:pt x="42" y="8"/>
                    </a:cubicBezTo>
                    <a:cubicBezTo>
                      <a:pt x="42" y="8"/>
                      <a:pt x="42" y="8"/>
                      <a:pt x="42" y="8"/>
                    </a:cubicBezTo>
                    <a:cubicBezTo>
                      <a:pt x="42" y="8"/>
                      <a:pt x="42" y="8"/>
                      <a:pt x="42" y="8"/>
                    </a:cubicBezTo>
                    <a:cubicBezTo>
                      <a:pt x="42" y="8"/>
                      <a:pt x="42" y="8"/>
                      <a:pt x="42" y="8"/>
                    </a:cubicBezTo>
                    <a:cubicBezTo>
                      <a:pt x="42" y="9"/>
                      <a:pt x="42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lose/>
                    <a:moveTo>
                      <a:pt x="55" y="19"/>
                    </a:moveTo>
                    <a:cubicBezTo>
                      <a:pt x="56" y="22"/>
                      <a:pt x="57" y="25"/>
                      <a:pt x="57" y="29"/>
                    </a:cubicBezTo>
                    <a:cubicBezTo>
                      <a:pt x="57" y="45"/>
                      <a:pt x="44" y="58"/>
                      <a:pt x="28" y="58"/>
                    </a:cubicBezTo>
                    <a:cubicBezTo>
                      <a:pt x="13" y="58"/>
                      <a:pt x="0" y="45"/>
                      <a:pt x="0" y="29"/>
                    </a:cubicBezTo>
                    <a:cubicBezTo>
                      <a:pt x="0" y="25"/>
                      <a:pt x="1" y="21"/>
                      <a:pt x="2" y="18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2" y="21"/>
                      <a:pt x="2" y="21"/>
                      <a:pt x="3" y="21"/>
                    </a:cubicBezTo>
                    <a:cubicBezTo>
                      <a:pt x="3" y="21"/>
                      <a:pt x="3" y="21"/>
                      <a:pt x="3" y="21"/>
                    </a:cubicBezTo>
                    <a:cubicBezTo>
                      <a:pt x="3" y="21"/>
                      <a:pt x="3" y="21"/>
                      <a:pt x="3" y="21"/>
                    </a:cubicBezTo>
                    <a:cubicBezTo>
                      <a:pt x="3" y="21"/>
                      <a:pt x="3" y="21"/>
                      <a:pt x="3" y="21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3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5" y="23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6" y="26"/>
                      <a:pt x="7" y="26"/>
                      <a:pt x="7" y="26"/>
                    </a:cubicBezTo>
                    <a:cubicBezTo>
                      <a:pt x="7" y="26"/>
                      <a:pt x="7" y="26"/>
                      <a:pt x="7" y="26"/>
                    </a:cubicBezTo>
                    <a:cubicBezTo>
                      <a:pt x="7" y="26"/>
                      <a:pt x="7" y="26"/>
                      <a:pt x="7" y="26"/>
                    </a:cubicBezTo>
                    <a:cubicBezTo>
                      <a:pt x="7" y="26"/>
                      <a:pt x="7" y="26"/>
                      <a:pt x="7" y="26"/>
                    </a:cubicBezTo>
                    <a:cubicBezTo>
                      <a:pt x="7" y="27"/>
                      <a:pt x="7" y="27"/>
                      <a:pt x="7" y="27"/>
                    </a:cubicBezTo>
                    <a:cubicBezTo>
                      <a:pt x="7" y="26"/>
                      <a:pt x="7" y="26"/>
                      <a:pt x="7" y="26"/>
                    </a:cubicBezTo>
                    <a:cubicBezTo>
                      <a:pt x="7" y="26"/>
                      <a:pt x="7" y="27"/>
                      <a:pt x="7" y="27"/>
                    </a:cubicBezTo>
                    <a:cubicBezTo>
                      <a:pt x="7" y="27"/>
                      <a:pt x="7" y="27"/>
                      <a:pt x="7" y="27"/>
                    </a:cubicBezTo>
                    <a:cubicBezTo>
                      <a:pt x="7" y="27"/>
                      <a:pt x="7" y="27"/>
                      <a:pt x="7" y="27"/>
                    </a:cubicBezTo>
                    <a:cubicBezTo>
                      <a:pt x="7" y="28"/>
                      <a:pt x="7" y="28"/>
                      <a:pt x="7" y="28"/>
                    </a:cubicBezTo>
                    <a:cubicBezTo>
                      <a:pt x="7" y="28"/>
                      <a:pt x="7" y="28"/>
                      <a:pt x="7" y="28"/>
                    </a:cubicBezTo>
                    <a:cubicBezTo>
                      <a:pt x="7" y="28"/>
                      <a:pt x="7" y="28"/>
                      <a:pt x="7" y="28"/>
                    </a:cubicBezTo>
                    <a:cubicBezTo>
                      <a:pt x="6" y="28"/>
                      <a:pt x="6" y="28"/>
                      <a:pt x="6" y="28"/>
                    </a:cubicBezTo>
                    <a:cubicBezTo>
                      <a:pt x="6" y="28"/>
                      <a:pt x="6" y="28"/>
                      <a:pt x="6" y="28"/>
                    </a:cubicBezTo>
                    <a:cubicBezTo>
                      <a:pt x="6" y="28"/>
                      <a:pt x="6" y="28"/>
                      <a:pt x="6" y="29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1"/>
                    </a:cubicBezTo>
                    <a:cubicBezTo>
                      <a:pt x="6" y="31"/>
                      <a:pt x="6" y="31"/>
                      <a:pt x="6" y="31"/>
                    </a:cubicBezTo>
                    <a:cubicBezTo>
                      <a:pt x="6" y="31"/>
                      <a:pt x="6" y="31"/>
                      <a:pt x="6" y="31"/>
                    </a:cubicBezTo>
                    <a:cubicBezTo>
                      <a:pt x="6" y="31"/>
                      <a:pt x="6" y="31"/>
                      <a:pt x="6" y="31"/>
                    </a:cubicBezTo>
                    <a:cubicBezTo>
                      <a:pt x="6" y="31"/>
                      <a:pt x="6" y="31"/>
                      <a:pt x="6" y="31"/>
                    </a:cubicBezTo>
                    <a:cubicBezTo>
                      <a:pt x="6" y="32"/>
                      <a:pt x="6" y="32"/>
                      <a:pt x="6" y="32"/>
                    </a:cubicBezTo>
                    <a:cubicBezTo>
                      <a:pt x="6" y="32"/>
                      <a:pt x="6" y="32"/>
                      <a:pt x="6" y="32"/>
                    </a:cubicBezTo>
                    <a:cubicBezTo>
                      <a:pt x="6" y="32"/>
                      <a:pt x="6" y="32"/>
                      <a:pt x="6" y="32"/>
                    </a:cubicBezTo>
                    <a:cubicBezTo>
                      <a:pt x="6" y="32"/>
                      <a:pt x="6" y="32"/>
                      <a:pt x="6" y="32"/>
                    </a:cubicBezTo>
                    <a:cubicBezTo>
                      <a:pt x="6" y="32"/>
                      <a:pt x="6" y="33"/>
                      <a:pt x="6" y="33"/>
                    </a:cubicBezTo>
                    <a:cubicBezTo>
                      <a:pt x="7" y="33"/>
                      <a:pt x="7" y="33"/>
                      <a:pt x="7" y="33"/>
                    </a:cubicBezTo>
                    <a:cubicBezTo>
                      <a:pt x="7" y="33"/>
                      <a:pt x="7" y="33"/>
                      <a:pt x="7" y="33"/>
                    </a:cubicBezTo>
                    <a:cubicBezTo>
                      <a:pt x="7" y="33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5"/>
                      <a:pt x="7" y="35"/>
                      <a:pt x="7" y="35"/>
                    </a:cubicBezTo>
                    <a:cubicBezTo>
                      <a:pt x="7" y="35"/>
                      <a:pt x="7" y="35"/>
                      <a:pt x="7" y="35"/>
                    </a:cubicBezTo>
                    <a:cubicBezTo>
                      <a:pt x="7" y="35"/>
                      <a:pt x="7" y="35"/>
                      <a:pt x="7" y="35"/>
                    </a:cubicBezTo>
                    <a:cubicBezTo>
                      <a:pt x="8" y="35"/>
                      <a:pt x="8" y="35"/>
                      <a:pt x="8" y="35"/>
                    </a:cubicBezTo>
                    <a:cubicBezTo>
                      <a:pt x="8" y="35"/>
                      <a:pt x="8" y="35"/>
                      <a:pt x="8" y="35"/>
                    </a:cubicBezTo>
                    <a:cubicBezTo>
                      <a:pt x="8" y="35"/>
                      <a:pt x="8" y="35"/>
                      <a:pt x="8" y="35"/>
                    </a:cubicBezTo>
                    <a:cubicBezTo>
                      <a:pt x="8" y="35"/>
                      <a:pt x="8" y="35"/>
                      <a:pt x="8" y="36"/>
                    </a:cubicBezTo>
                    <a:cubicBezTo>
                      <a:pt x="8" y="36"/>
                      <a:pt x="8" y="36"/>
                      <a:pt x="8" y="36"/>
                    </a:cubicBezTo>
                    <a:cubicBezTo>
                      <a:pt x="8" y="36"/>
                      <a:pt x="8" y="36"/>
                      <a:pt x="8" y="36"/>
                    </a:cubicBezTo>
                    <a:cubicBezTo>
                      <a:pt x="8" y="36"/>
                      <a:pt x="8" y="36"/>
                      <a:pt x="8" y="36"/>
                    </a:cubicBezTo>
                    <a:cubicBezTo>
                      <a:pt x="8" y="36"/>
                      <a:pt x="8" y="36"/>
                      <a:pt x="8" y="36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9" y="37"/>
                      <a:pt x="9" y="38"/>
                      <a:pt x="9" y="38"/>
                    </a:cubicBezTo>
                    <a:cubicBezTo>
                      <a:pt x="8" y="38"/>
                      <a:pt x="8" y="38"/>
                      <a:pt x="8" y="38"/>
                    </a:cubicBezTo>
                    <a:cubicBezTo>
                      <a:pt x="9" y="38"/>
                      <a:pt x="9" y="38"/>
                      <a:pt x="9" y="38"/>
                    </a:cubicBezTo>
                    <a:cubicBezTo>
                      <a:pt x="9" y="38"/>
                      <a:pt x="10" y="38"/>
                      <a:pt x="10" y="38"/>
                    </a:cubicBezTo>
                    <a:cubicBezTo>
                      <a:pt x="10" y="38"/>
                      <a:pt x="10" y="38"/>
                      <a:pt x="10" y="38"/>
                    </a:cubicBezTo>
                    <a:cubicBezTo>
                      <a:pt x="10" y="38"/>
                      <a:pt x="10" y="38"/>
                      <a:pt x="10" y="38"/>
                    </a:cubicBezTo>
                    <a:cubicBezTo>
                      <a:pt x="10" y="38"/>
                      <a:pt x="10" y="38"/>
                      <a:pt x="10" y="38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40"/>
                      <a:pt x="11" y="40"/>
                    </a:cubicBezTo>
                    <a:cubicBezTo>
                      <a:pt x="11" y="40"/>
                      <a:pt x="11" y="40"/>
                      <a:pt x="11" y="40"/>
                    </a:cubicBezTo>
                    <a:cubicBezTo>
                      <a:pt x="11" y="40"/>
                      <a:pt x="11" y="40"/>
                      <a:pt x="11" y="40"/>
                    </a:cubicBezTo>
                    <a:cubicBezTo>
                      <a:pt x="11" y="40"/>
                      <a:pt x="11" y="40"/>
                      <a:pt x="11" y="40"/>
                    </a:cubicBezTo>
                    <a:cubicBezTo>
                      <a:pt x="11" y="40"/>
                      <a:pt x="11" y="40"/>
                      <a:pt x="11" y="40"/>
                    </a:cubicBezTo>
                    <a:cubicBezTo>
                      <a:pt x="11" y="40"/>
                      <a:pt x="11" y="40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2" y="41"/>
                      <a:pt x="12" y="41"/>
                      <a:pt x="12" y="41"/>
                    </a:cubicBezTo>
                    <a:cubicBezTo>
                      <a:pt x="12" y="41"/>
                      <a:pt x="12" y="42"/>
                      <a:pt x="12" y="42"/>
                    </a:cubicBezTo>
                    <a:cubicBezTo>
                      <a:pt x="12" y="42"/>
                      <a:pt x="12" y="42"/>
                      <a:pt x="12" y="42"/>
                    </a:cubicBezTo>
                    <a:cubicBezTo>
                      <a:pt x="12" y="42"/>
                      <a:pt x="12" y="42"/>
                      <a:pt x="12" y="42"/>
                    </a:cubicBezTo>
                    <a:cubicBezTo>
                      <a:pt x="12" y="44"/>
                      <a:pt x="12" y="44"/>
                      <a:pt x="12" y="44"/>
                    </a:cubicBezTo>
                    <a:cubicBezTo>
                      <a:pt x="12" y="44"/>
                      <a:pt x="12" y="44"/>
                      <a:pt x="12" y="44"/>
                    </a:cubicBezTo>
                    <a:cubicBezTo>
                      <a:pt x="12" y="44"/>
                      <a:pt x="12" y="44"/>
                      <a:pt x="12" y="44"/>
                    </a:cubicBezTo>
                    <a:cubicBezTo>
                      <a:pt x="12" y="44"/>
                      <a:pt x="12" y="44"/>
                      <a:pt x="12" y="44"/>
                    </a:cubicBezTo>
                    <a:cubicBezTo>
                      <a:pt x="12" y="44"/>
                      <a:pt x="12" y="45"/>
                      <a:pt x="12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7"/>
                    </a:cubicBezTo>
                    <a:cubicBezTo>
                      <a:pt x="12" y="47"/>
                      <a:pt x="12" y="47"/>
                      <a:pt x="12" y="47"/>
                    </a:cubicBezTo>
                    <a:cubicBezTo>
                      <a:pt x="12" y="47"/>
                      <a:pt x="12" y="47"/>
                      <a:pt x="12" y="47"/>
                    </a:cubicBezTo>
                    <a:cubicBezTo>
                      <a:pt x="12" y="47"/>
                      <a:pt x="12" y="47"/>
                      <a:pt x="12" y="47"/>
                    </a:cubicBezTo>
                    <a:cubicBezTo>
                      <a:pt x="12" y="47"/>
                      <a:pt x="12" y="47"/>
                      <a:pt x="12" y="47"/>
                    </a:cubicBezTo>
                    <a:cubicBezTo>
                      <a:pt x="12" y="48"/>
                      <a:pt x="12" y="48"/>
                      <a:pt x="13" y="48"/>
                    </a:cubicBezTo>
                    <a:cubicBezTo>
                      <a:pt x="13" y="48"/>
                      <a:pt x="13" y="48"/>
                      <a:pt x="13" y="48"/>
                    </a:cubicBezTo>
                    <a:cubicBezTo>
                      <a:pt x="13" y="48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4" y="49"/>
                    </a:cubicBezTo>
                    <a:cubicBezTo>
                      <a:pt x="14" y="49"/>
                      <a:pt x="14" y="49"/>
                      <a:pt x="14" y="49"/>
                    </a:cubicBezTo>
                    <a:cubicBezTo>
                      <a:pt x="14" y="50"/>
                      <a:pt x="14" y="50"/>
                      <a:pt x="14" y="50"/>
                    </a:cubicBezTo>
                    <a:cubicBezTo>
                      <a:pt x="14" y="50"/>
                      <a:pt x="14" y="50"/>
                      <a:pt x="14" y="50"/>
                    </a:cubicBezTo>
                    <a:cubicBezTo>
                      <a:pt x="14" y="50"/>
                      <a:pt x="14" y="50"/>
                      <a:pt x="14" y="50"/>
                    </a:cubicBezTo>
                    <a:cubicBezTo>
                      <a:pt x="14" y="50"/>
                      <a:pt x="14" y="50"/>
                      <a:pt x="14" y="50"/>
                    </a:cubicBezTo>
                    <a:cubicBezTo>
                      <a:pt x="14" y="50"/>
                      <a:pt x="14" y="50"/>
                      <a:pt x="14" y="50"/>
                    </a:cubicBezTo>
                    <a:cubicBezTo>
                      <a:pt x="15" y="50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2"/>
                      <a:pt x="15" y="52"/>
                      <a:pt x="15" y="52"/>
                    </a:cubicBezTo>
                    <a:cubicBezTo>
                      <a:pt x="15" y="52"/>
                      <a:pt x="15" y="52"/>
                      <a:pt x="15" y="52"/>
                    </a:cubicBezTo>
                    <a:cubicBezTo>
                      <a:pt x="15" y="52"/>
                      <a:pt x="15" y="52"/>
                      <a:pt x="15" y="52"/>
                    </a:cubicBezTo>
                    <a:cubicBezTo>
                      <a:pt x="15" y="52"/>
                      <a:pt x="15" y="52"/>
                      <a:pt x="15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3"/>
                      <a:pt x="16" y="53"/>
                      <a:pt x="16" y="53"/>
                    </a:cubicBezTo>
                    <a:cubicBezTo>
                      <a:pt x="17" y="53"/>
                      <a:pt x="17" y="53"/>
                      <a:pt x="17" y="53"/>
                    </a:cubicBezTo>
                    <a:cubicBezTo>
                      <a:pt x="17" y="53"/>
                      <a:pt x="17" y="53"/>
                      <a:pt x="17" y="53"/>
                    </a:cubicBezTo>
                    <a:cubicBezTo>
                      <a:pt x="17" y="53"/>
                      <a:pt x="17" y="53"/>
                      <a:pt x="17" y="53"/>
                    </a:cubicBezTo>
                    <a:cubicBezTo>
                      <a:pt x="17" y="53"/>
                      <a:pt x="17" y="53"/>
                      <a:pt x="17" y="53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0"/>
                      <a:pt x="17" y="50"/>
                    </a:cubicBezTo>
                    <a:cubicBezTo>
                      <a:pt x="17" y="50"/>
                      <a:pt x="17" y="50"/>
                      <a:pt x="17" y="50"/>
                    </a:cubicBezTo>
                    <a:cubicBezTo>
                      <a:pt x="17" y="50"/>
                      <a:pt x="17" y="50"/>
                      <a:pt x="17" y="50"/>
                    </a:cubicBezTo>
                    <a:cubicBezTo>
                      <a:pt x="17" y="50"/>
                      <a:pt x="17" y="50"/>
                      <a:pt x="17" y="50"/>
                    </a:cubicBezTo>
                    <a:cubicBezTo>
                      <a:pt x="17" y="50"/>
                      <a:pt x="17" y="50"/>
                      <a:pt x="17" y="49"/>
                    </a:cubicBezTo>
                    <a:cubicBezTo>
                      <a:pt x="17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8" y="48"/>
                    </a:cubicBezTo>
                    <a:cubicBezTo>
                      <a:pt x="18" y="48"/>
                      <a:pt x="18" y="47"/>
                      <a:pt x="18" y="47"/>
                    </a:cubicBezTo>
                    <a:cubicBezTo>
                      <a:pt x="18" y="47"/>
                      <a:pt x="18" y="47"/>
                      <a:pt x="18" y="47"/>
                    </a:cubicBezTo>
                    <a:cubicBezTo>
                      <a:pt x="18" y="47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7" y="46"/>
                      <a:pt x="17" y="46"/>
                      <a:pt x="17" y="46"/>
                    </a:cubicBezTo>
                    <a:cubicBezTo>
                      <a:pt x="17" y="46"/>
                      <a:pt x="17" y="46"/>
                      <a:pt x="17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9" y="46"/>
                      <a:pt x="19" y="46"/>
                      <a:pt x="19" y="46"/>
                    </a:cubicBezTo>
                    <a:cubicBezTo>
                      <a:pt x="19" y="46"/>
                      <a:pt x="19" y="46"/>
                      <a:pt x="19" y="46"/>
                    </a:cubicBezTo>
                    <a:cubicBezTo>
                      <a:pt x="19" y="46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20" y="44"/>
                    </a:cubicBezTo>
                    <a:cubicBezTo>
                      <a:pt x="20" y="44"/>
                      <a:pt x="20" y="44"/>
                      <a:pt x="20" y="44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1"/>
                    </a:cubicBezTo>
                    <a:cubicBezTo>
                      <a:pt x="20" y="41"/>
                      <a:pt x="20" y="41"/>
                      <a:pt x="20" y="41"/>
                    </a:cubicBezTo>
                    <a:cubicBezTo>
                      <a:pt x="20" y="41"/>
                      <a:pt x="20" y="41"/>
                      <a:pt x="20" y="41"/>
                    </a:cubicBezTo>
                    <a:cubicBezTo>
                      <a:pt x="21" y="41"/>
                      <a:pt x="21" y="41"/>
                      <a:pt x="21" y="41"/>
                    </a:cubicBezTo>
                    <a:cubicBezTo>
                      <a:pt x="21" y="41"/>
                      <a:pt x="21" y="41"/>
                      <a:pt x="21" y="41"/>
                    </a:cubicBezTo>
                    <a:cubicBezTo>
                      <a:pt x="21" y="41"/>
                      <a:pt x="21" y="41"/>
                      <a:pt x="21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0"/>
                      <a:pt x="22" y="40"/>
                    </a:cubicBezTo>
                    <a:cubicBezTo>
                      <a:pt x="22" y="40"/>
                      <a:pt x="22" y="40"/>
                      <a:pt x="22" y="40"/>
                    </a:cubicBezTo>
                    <a:cubicBezTo>
                      <a:pt x="22" y="40"/>
                      <a:pt x="22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39"/>
                      <a:pt x="24" y="39"/>
                      <a:pt x="24" y="39"/>
                    </a:cubicBezTo>
                    <a:cubicBezTo>
                      <a:pt x="24" y="39"/>
                      <a:pt x="24" y="39"/>
                      <a:pt x="24" y="39"/>
                    </a:cubicBezTo>
                    <a:cubicBezTo>
                      <a:pt x="24" y="39"/>
                      <a:pt x="24" y="39"/>
                      <a:pt x="24" y="39"/>
                    </a:cubicBezTo>
                    <a:cubicBezTo>
                      <a:pt x="24" y="38"/>
                      <a:pt x="24" y="38"/>
                      <a:pt x="24" y="38"/>
                    </a:cubicBezTo>
                    <a:cubicBezTo>
                      <a:pt x="24" y="38"/>
                      <a:pt x="24" y="38"/>
                      <a:pt x="24" y="37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5" y="36"/>
                      <a:pt x="25" y="36"/>
                      <a:pt x="25" y="36"/>
                    </a:cubicBezTo>
                    <a:cubicBezTo>
                      <a:pt x="25" y="36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6" y="34"/>
                      <a:pt x="26" y="34"/>
                      <a:pt x="26" y="34"/>
                    </a:cubicBezTo>
                    <a:cubicBezTo>
                      <a:pt x="26" y="34"/>
                      <a:pt x="26" y="34"/>
                      <a:pt x="26" y="34"/>
                    </a:cubicBezTo>
                    <a:cubicBezTo>
                      <a:pt x="26" y="34"/>
                      <a:pt x="26" y="34"/>
                      <a:pt x="26" y="34"/>
                    </a:cubicBezTo>
                    <a:cubicBezTo>
                      <a:pt x="26" y="34"/>
                      <a:pt x="26" y="34"/>
                      <a:pt x="26" y="34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5" y="32"/>
                    </a:cubicBezTo>
                    <a:cubicBezTo>
                      <a:pt x="25" y="32"/>
                      <a:pt x="25" y="32"/>
                      <a:pt x="25" y="31"/>
                    </a:cubicBezTo>
                    <a:cubicBezTo>
                      <a:pt x="25" y="31"/>
                      <a:pt x="25" y="31"/>
                      <a:pt x="25" y="31"/>
                    </a:cubicBezTo>
                    <a:cubicBezTo>
                      <a:pt x="25" y="31"/>
                      <a:pt x="25" y="31"/>
                      <a:pt x="25" y="31"/>
                    </a:cubicBezTo>
                    <a:cubicBezTo>
                      <a:pt x="25" y="31"/>
                      <a:pt x="25" y="31"/>
                      <a:pt x="25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3" y="31"/>
                      <a:pt x="23" y="31"/>
                      <a:pt x="23" y="31"/>
                    </a:cubicBezTo>
                    <a:cubicBezTo>
                      <a:pt x="23" y="31"/>
                      <a:pt x="23" y="31"/>
                      <a:pt x="23" y="31"/>
                    </a:cubicBezTo>
                    <a:cubicBezTo>
                      <a:pt x="23" y="31"/>
                      <a:pt x="23" y="31"/>
                      <a:pt x="23" y="31"/>
                    </a:cubicBezTo>
                    <a:cubicBezTo>
                      <a:pt x="23" y="31"/>
                      <a:pt x="23" y="31"/>
                      <a:pt x="23" y="31"/>
                    </a:cubicBezTo>
                    <a:cubicBezTo>
                      <a:pt x="23" y="30"/>
                      <a:pt x="23" y="30"/>
                      <a:pt x="23" y="30"/>
                    </a:cubicBezTo>
                    <a:cubicBezTo>
                      <a:pt x="23" y="30"/>
                      <a:pt x="22" y="30"/>
                      <a:pt x="22" y="30"/>
                    </a:cubicBezTo>
                    <a:cubicBezTo>
                      <a:pt x="22" y="30"/>
                      <a:pt x="22" y="30"/>
                      <a:pt x="22" y="30"/>
                    </a:cubicBezTo>
                    <a:cubicBezTo>
                      <a:pt x="22" y="30"/>
                      <a:pt x="22" y="30"/>
                      <a:pt x="22" y="30"/>
                    </a:cubicBezTo>
                    <a:cubicBezTo>
                      <a:pt x="22" y="30"/>
                      <a:pt x="22" y="30"/>
                      <a:pt x="22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0" y="30"/>
                    </a:cubicBezTo>
                    <a:cubicBezTo>
                      <a:pt x="20" y="30"/>
                      <a:pt x="20" y="30"/>
                      <a:pt x="20" y="30"/>
                    </a:cubicBezTo>
                    <a:cubicBezTo>
                      <a:pt x="20" y="30"/>
                      <a:pt x="20" y="30"/>
                      <a:pt x="20" y="30"/>
                    </a:cubicBezTo>
                    <a:cubicBezTo>
                      <a:pt x="20" y="30"/>
                      <a:pt x="20" y="30"/>
                      <a:pt x="20" y="30"/>
                    </a:cubicBezTo>
                    <a:cubicBezTo>
                      <a:pt x="20" y="30"/>
                      <a:pt x="20" y="29"/>
                      <a:pt x="20" y="29"/>
                    </a:cubicBezTo>
                    <a:cubicBezTo>
                      <a:pt x="20" y="29"/>
                      <a:pt x="20" y="29"/>
                      <a:pt x="20" y="29"/>
                    </a:cubicBezTo>
                    <a:cubicBezTo>
                      <a:pt x="20" y="29"/>
                      <a:pt x="20" y="29"/>
                      <a:pt x="20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30"/>
                    </a:cubicBezTo>
                    <a:cubicBezTo>
                      <a:pt x="19" y="30"/>
                      <a:pt x="19" y="30"/>
                      <a:pt x="19" y="30"/>
                    </a:cubicBezTo>
                    <a:cubicBezTo>
                      <a:pt x="19" y="30"/>
                      <a:pt x="18" y="30"/>
                      <a:pt x="18" y="30"/>
                    </a:cubicBezTo>
                    <a:cubicBezTo>
                      <a:pt x="18" y="30"/>
                      <a:pt x="18" y="30"/>
                      <a:pt x="18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9"/>
                      <a:pt x="18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8"/>
                      <a:pt x="19" y="28"/>
                    </a:cubicBezTo>
                    <a:cubicBezTo>
                      <a:pt x="19" y="28"/>
                      <a:pt x="19" y="28"/>
                      <a:pt x="19" y="28"/>
                    </a:cubicBezTo>
                    <a:cubicBezTo>
                      <a:pt x="19" y="28"/>
                      <a:pt x="19" y="28"/>
                      <a:pt x="19" y="28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7" y="27"/>
                      <a:pt x="17" y="26"/>
                    </a:cubicBezTo>
                    <a:cubicBezTo>
                      <a:pt x="17" y="26"/>
                      <a:pt x="17" y="26"/>
                      <a:pt x="17" y="26"/>
                    </a:cubicBezTo>
                    <a:cubicBezTo>
                      <a:pt x="17" y="26"/>
                      <a:pt x="17" y="26"/>
                      <a:pt x="17" y="26"/>
                    </a:cubicBezTo>
                    <a:cubicBezTo>
                      <a:pt x="17" y="26"/>
                      <a:pt x="17" y="26"/>
                      <a:pt x="17" y="26"/>
                    </a:cubicBezTo>
                    <a:cubicBezTo>
                      <a:pt x="17" y="26"/>
                      <a:pt x="17" y="26"/>
                      <a:pt x="17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5" y="26"/>
                      <a:pt x="15" y="26"/>
                      <a:pt x="15" y="26"/>
                    </a:cubicBezTo>
                    <a:cubicBezTo>
                      <a:pt x="15" y="26"/>
                      <a:pt x="15" y="26"/>
                      <a:pt x="15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5"/>
                      <a:pt x="14" y="25"/>
                      <a:pt x="14" y="25"/>
                    </a:cubicBezTo>
                    <a:cubicBezTo>
                      <a:pt x="14" y="25"/>
                      <a:pt x="14" y="25"/>
                      <a:pt x="14" y="25"/>
                    </a:cubicBezTo>
                    <a:cubicBezTo>
                      <a:pt x="14" y="25"/>
                      <a:pt x="14" y="25"/>
                      <a:pt x="14" y="25"/>
                    </a:cubicBezTo>
                    <a:cubicBezTo>
                      <a:pt x="14" y="25"/>
                      <a:pt x="14" y="25"/>
                      <a:pt x="13" y="25"/>
                    </a:cubicBezTo>
                    <a:cubicBezTo>
                      <a:pt x="14" y="25"/>
                      <a:pt x="14" y="24"/>
                      <a:pt x="14" y="24"/>
                    </a:cubicBezTo>
                    <a:cubicBezTo>
                      <a:pt x="14" y="24"/>
                      <a:pt x="14" y="24"/>
                      <a:pt x="14" y="24"/>
                    </a:cubicBezTo>
                    <a:cubicBezTo>
                      <a:pt x="14" y="24"/>
                      <a:pt x="14" y="24"/>
                      <a:pt x="14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2" y="24"/>
                      <a:pt x="12" y="24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2" y="24"/>
                      <a:pt x="11" y="24"/>
                      <a:pt x="11" y="24"/>
                    </a:cubicBezTo>
                    <a:cubicBezTo>
                      <a:pt x="11" y="24"/>
                      <a:pt x="11" y="23"/>
                      <a:pt x="11" y="23"/>
                    </a:cubicBezTo>
                    <a:cubicBezTo>
                      <a:pt x="11" y="23"/>
                      <a:pt x="11" y="23"/>
                      <a:pt x="11" y="23"/>
                    </a:cubicBezTo>
                    <a:cubicBezTo>
                      <a:pt x="11" y="23"/>
                      <a:pt x="10" y="23"/>
                      <a:pt x="10" y="23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5"/>
                      <a:pt x="8" y="25"/>
                      <a:pt x="7" y="25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3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6" y="23"/>
                      <a:pt x="6" y="23"/>
                      <a:pt x="5" y="23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6" y="23"/>
                      <a:pt x="6" y="22"/>
                      <a:pt x="6" y="22"/>
                    </a:cubicBezTo>
                    <a:cubicBezTo>
                      <a:pt x="6" y="22"/>
                      <a:pt x="6" y="22"/>
                      <a:pt x="6" y="22"/>
                    </a:cubicBezTo>
                    <a:cubicBezTo>
                      <a:pt x="6" y="22"/>
                      <a:pt x="6" y="22"/>
                      <a:pt x="6" y="22"/>
                    </a:cubicBezTo>
                    <a:cubicBezTo>
                      <a:pt x="6" y="22"/>
                      <a:pt x="6" y="22"/>
                      <a:pt x="6" y="22"/>
                    </a:cubicBezTo>
                    <a:cubicBezTo>
                      <a:pt x="6" y="22"/>
                      <a:pt x="6" y="22"/>
                      <a:pt x="6" y="22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6" y="20"/>
                      <a:pt x="6" y="20"/>
                      <a:pt x="6" y="19"/>
                    </a:cubicBezTo>
                    <a:cubicBezTo>
                      <a:pt x="6" y="19"/>
                      <a:pt x="6" y="19"/>
                      <a:pt x="6" y="19"/>
                    </a:cubicBezTo>
                    <a:cubicBezTo>
                      <a:pt x="6" y="19"/>
                      <a:pt x="6" y="19"/>
                      <a:pt x="6" y="19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5" y="18"/>
                      <a:pt x="5" y="18"/>
                      <a:pt x="5" y="18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3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19"/>
                      <a:pt x="3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5" y="17"/>
                      <a:pt x="5" y="17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5" y="17"/>
                      <a:pt x="5" y="17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7" y="15"/>
                      <a:pt x="8" y="15"/>
                      <a:pt x="8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8" y="15"/>
                      <a:pt x="8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7"/>
                      <a:pt x="8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9" y="17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5"/>
                      <a:pt x="9" y="14"/>
                      <a:pt x="9" y="14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1" y="13"/>
                      <a:pt x="11" y="13"/>
                    </a:cubicBezTo>
                    <a:cubicBezTo>
                      <a:pt x="11" y="13"/>
                      <a:pt x="11" y="13"/>
                      <a:pt x="11" y="13"/>
                    </a:cubicBezTo>
                    <a:cubicBezTo>
                      <a:pt x="11" y="13"/>
                      <a:pt x="11" y="13"/>
                      <a:pt x="11" y="13"/>
                    </a:cubicBezTo>
                    <a:cubicBezTo>
                      <a:pt x="11" y="13"/>
                      <a:pt x="11" y="13"/>
                      <a:pt x="11" y="13"/>
                    </a:cubicBezTo>
                    <a:cubicBezTo>
                      <a:pt x="12" y="13"/>
                      <a:pt x="12" y="13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1"/>
                      <a:pt x="12" y="11"/>
                      <a:pt x="12" y="11"/>
                    </a:cubicBezTo>
                    <a:cubicBezTo>
                      <a:pt x="12" y="11"/>
                      <a:pt x="12" y="11"/>
                      <a:pt x="12" y="11"/>
                    </a:cubicBezTo>
                    <a:cubicBezTo>
                      <a:pt x="12" y="11"/>
                      <a:pt x="13" y="11"/>
                      <a:pt x="13" y="11"/>
                    </a:cubicBezTo>
                    <a:cubicBezTo>
                      <a:pt x="13" y="11"/>
                      <a:pt x="13" y="11"/>
                      <a:pt x="13" y="11"/>
                    </a:cubicBezTo>
                    <a:cubicBezTo>
                      <a:pt x="13" y="11"/>
                      <a:pt x="13" y="10"/>
                      <a:pt x="13" y="10"/>
                    </a:cubicBezTo>
                    <a:cubicBezTo>
                      <a:pt x="13" y="10"/>
                      <a:pt x="13" y="10"/>
                      <a:pt x="13" y="10"/>
                    </a:cubicBezTo>
                    <a:cubicBezTo>
                      <a:pt x="13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5" y="10"/>
                      <a:pt x="15" y="10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6" y="9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7" y="8"/>
                      <a:pt x="17" y="8"/>
                      <a:pt x="17" y="8"/>
                    </a:cubicBezTo>
                    <a:cubicBezTo>
                      <a:pt x="17" y="8"/>
                      <a:pt x="17" y="8"/>
                      <a:pt x="17" y="8"/>
                    </a:cubicBezTo>
                    <a:cubicBezTo>
                      <a:pt x="17" y="8"/>
                      <a:pt x="17" y="8"/>
                      <a:pt x="17" y="8"/>
                    </a:cubicBezTo>
                    <a:cubicBezTo>
                      <a:pt x="17" y="8"/>
                      <a:pt x="17" y="8"/>
                      <a:pt x="17" y="8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7"/>
                      <a:pt x="16" y="7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6"/>
                      <a:pt x="19" y="6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19" y="6"/>
                      <a:pt x="20" y="6"/>
                      <a:pt x="20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1" y="6"/>
                      <a:pt x="21" y="6"/>
                      <a:pt x="21" y="6"/>
                    </a:cubicBezTo>
                    <a:cubicBezTo>
                      <a:pt x="21" y="6"/>
                      <a:pt x="21" y="6"/>
                      <a:pt x="21" y="6"/>
                    </a:cubicBezTo>
                    <a:cubicBezTo>
                      <a:pt x="21" y="6"/>
                      <a:pt x="21" y="5"/>
                      <a:pt x="21" y="5"/>
                    </a:cubicBezTo>
                    <a:cubicBezTo>
                      <a:pt x="20" y="5"/>
                      <a:pt x="20" y="5"/>
                      <a:pt x="20" y="5"/>
                    </a:cubicBezTo>
                    <a:cubicBezTo>
                      <a:pt x="20" y="5"/>
                      <a:pt x="20" y="5"/>
                      <a:pt x="20" y="5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19" y="4"/>
                      <a:pt x="19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19" y="4"/>
                      <a:pt x="19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5"/>
                      <a:pt x="17" y="5"/>
                      <a:pt x="17" y="5"/>
                    </a:cubicBezTo>
                    <a:cubicBezTo>
                      <a:pt x="17" y="5"/>
                      <a:pt x="17" y="5"/>
                      <a:pt x="17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6" y="5"/>
                      <a:pt x="16" y="6"/>
                    </a:cubicBezTo>
                    <a:cubicBezTo>
                      <a:pt x="16" y="6"/>
                      <a:pt x="16" y="6"/>
                      <a:pt x="16" y="6"/>
                    </a:cubicBezTo>
                    <a:cubicBezTo>
                      <a:pt x="16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6" y="5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7" y="4"/>
                      <a:pt x="17" y="4"/>
                    </a:cubicBezTo>
                    <a:cubicBezTo>
                      <a:pt x="17" y="4"/>
                      <a:pt x="17" y="4"/>
                      <a:pt x="17" y="3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17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2"/>
                    </a:cubicBezTo>
                    <a:cubicBezTo>
                      <a:pt x="18" y="2"/>
                      <a:pt x="18" y="2"/>
                      <a:pt x="18" y="2"/>
                    </a:cubicBezTo>
                    <a:cubicBezTo>
                      <a:pt x="20" y="2"/>
                      <a:pt x="22" y="1"/>
                      <a:pt x="24" y="1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24" y="1"/>
                      <a:pt x="24" y="2"/>
                      <a:pt x="24" y="2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4" y="2"/>
                      <a:pt x="24" y="3"/>
                      <a:pt x="24" y="3"/>
                    </a:cubicBezTo>
                    <a:cubicBezTo>
                      <a:pt x="24" y="3"/>
                      <a:pt x="24" y="3"/>
                      <a:pt x="24" y="3"/>
                    </a:cubicBezTo>
                    <a:cubicBezTo>
                      <a:pt x="24" y="3"/>
                      <a:pt x="24" y="3"/>
                      <a:pt x="24" y="3"/>
                    </a:cubicBezTo>
                    <a:cubicBezTo>
                      <a:pt x="24" y="3"/>
                      <a:pt x="24" y="3"/>
                      <a:pt x="24" y="3"/>
                    </a:cubicBezTo>
                    <a:cubicBezTo>
                      <a:pt x="24" y="3"/>
                      <a:pt x="24" y="3"/>
                      <a:pt x="24" y="3"/>
                    </a:cubicBezTo>
                    <a:cubicBezTo>
                      <a:pt x="24" y="3"/>
                      <a:pt x="24" y="4"/>
                      <a:pt x="24" y="4"/>
                    </a:cubicBezTo>
                    <a:cubicBezTo>
                      <a:pt x="24" y="4"/>
                      <a:pt x="24" y="4"/>
                      <a:pt x="24" y="4"/>
                    </a:cubicBezTo>
                    <a:cubicBezTo>
                      <a:pt x="25" y="4"/>
                      <a:pt x="25" y="4"/>
                      <a:pt x="25" y="4"/>
                    </a:cubicBezTo>
                    <a:cubicBezTo>
                      <a:pt x="25" y="4"/>
                      <a:pt x="25" y="4"/>
                      <a:pt x="25" y="4"/>
                    </a:cubicBezTo>
                    <a:cubicBezTo>
                      <a:pt x="25" y="4"/>
                      <a:pt x="25" y="4"/>
                      <a:pt x="26" y="4"/>
                    </a:cubicBezTo>
                    <a:cubicBezTo>
                      <a:pt x="26" y="4"/>
                      <a:pt x="26" y="4"/>
                      <a:pt x="26" y="4"/>
                    </a:cubicBezTo>
                    <a:cubicBezTo>
                      <a:pt x="26" y="4"/>
                      <a:pt x="26" y="4"/>
                      <a:pt x="26" y="4"/>
                    </a:cubicBezTo>
                    <a:cubicBezTo>
                      <a:pt x="26" y="4"/>
                      <a:pt x="26" y="4"/>
                      <a:pt x="26" y="4"/>
                    </a:cubicBezTo>
                    <a:cubicBezTo>
                      <a:pt x="26" y="4"/>
                      <a:pt x="26" y="4"/>
                      <a:pt x="26" y="3"/>
                    </a:cubicBezTo>
                    <a:cubicBezTo>
                      <a:pt x="26" y="3"/>
                      <a:pt x="26" y="3"/>
                      <a:pt x="26" y="3"/>
                    </a:cubicBezTo>
                    <a:cubicBezTo>
                      <a:pt x="26" y="3"/>
                      <a:pt x="26" y="3"/>
                      <a:pt x="26" y="3"/>
                    </a:cubicBezTo>
                    <a:cubicBezTo>
                      <a:pt x="26" y="3"/>
                      <a:pt x="26" y="3"/>
                      <a:pt x="26" y="3"/>
                    </a:cubicBezTo>
                    <a:cubicBezTo>
                      <a:pt x="26" y="3"/>
                      <a:pt x="26" y="3"/>
                      <a:pt x="26" y="3"/>
                    </a:cubicBezTo>
                    <a:cubicBezTo>
                      <a:pt x="26" y="3"/>
                      <a:pt x="27" y="3"/>
                      <a:pt x="27" y="3"/>
                    </a:cubicBezTo>
                    <a:cubicBezTo>
                      <a:pt x="27" y="3"/>
                      <a:pt x="27" y="3"/>
                      <a:pt x="27" y="3"/>
                    </a:cubicBezTo>
                    <a:cubicBezTo>
                      <a:pt x="27" y="3"/>
                      <a:pt x="27" y="3"/>
                      <a:pt x="27" y="3"/>
                    </a:cubicBezTo>
                    <a:cubicBezTo>
                      <a:pt x="27" y="3"/>
                      <a:pt x="27" y="3"/>
                      <a:pt x="27" y="3"/>
                    </a:cubicBezTo>
                    <a:cubicBezTo>
                      <a:pt x="27" y="3"/>
                      <a:pt x="27" y="3"/>
                      <a:pt x="27" y="3"/>
                    </a:cubicBezTo>
                    <a:cubicBezTo>
                      <a:pt x="27" y="3"/>
                      <a:pt x="27" y="3"/>
                      <a:pt x="28" y="3"/>
                    </a:cubicBezTo>
                    <a:cubicBezTo>
                      <a:pt x="28" y="3"/>
                      <a:pt x="28" y="3"/>
                      <a:pt x="28" y="3"/>
                    </a:cubicBezTo>
                    <a:cubicBezTo>
                      <a:pt x="28" y="3"/>
                      <a:pt x="28" y="3"/>
                      <a:pt x="28" y="3"/>
                    </a:cubicBezTo>
                    <a:cubicBezTo>
                      <a:pt x="28" y="3"/>
                      <a:pt x="28" y="2"/>
                      <a:pt x="28" y="2"/>
                    </a:cubicBezTo>
                    <a:cubicBezTo>
                      <a:pt x="28" y="2"/>
                      <a:pt x="28" y="2"/>
                      <a:pt x="28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1"/>
                      <a:pt x="29" y="1"/>
                      <a:pt x="29" y="1"/>
                    </a:cubicBezTo>
                    <a:cubicBezTo>
                      <a:pt x="29" y="1"/>
                      <a:pt x="29" y="1"/>
                      <a:pt x="29" y="1"/>
                    </a:cubicBezTo>
                    <a:cubicBezTo>
                      <a:pt x="29" y="1"/>
                      <a:pt x="29" y="1"/>
                      <a:pt x="29" y="1"/>
                    </a:cubicBezTo>
                    <a:cubicBezTo>
                      <a:pt x="30" y="1"/>
                      <a:pt x="30" y="1"/>
                      <a:pt x="30" y="0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33" y="1"/>
                      <a:pt x="37" y="1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1" y="3"/>
                    </a:cubicBezTo>
                    <a:cubicBezTo>
                      <a:pt x="41" y="3"/>
                      <a:pt x="41" y="3"/>
                      <a:pt x="41" y="3"/>
                    </a:cubicBezTo>
                    <a:cubicBezTo>
                      <a:pt x="41" y="3"/>
                      <a:pt x="41" y="4"/>
                      <a:pt x="41" y="4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40" y="4"/>
                      <a:pt x="40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6"/>
                    </a:cubicBezTo>
                    <a:cubicBezTo>
                      <a:pt x="40" y="6"/>
                      <a:pt x="40" y="6"/>
                      <a:pt x="40" y="6"/>
                    </a:cubicBezTo>
                    <a:cubicBezTo>
                      <a:pt x="40" y="6"/>
                      <a:pt x="40" y="6"/>
                      <a:pt x="40" y="6"/>
                    </a:cubicBezTo>
                    <a:cubicBezTo>
                      <a:pt x="40" y="6"/>
                      <a:pt x="40" y="6"/>
                      <a:pt x="40" y="6"/>
                    </a:cubicBezTo>
                    <a:cubicBezTo>
                      <a:pt x="40" y="6"/>
                      <a:pt x="40" y="6"/>
                      <a:pt x="40" y="6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9" y="6"/>
                      <a:pt x="39" y="6"/>
                      <a:pt x="38" y="6"/>
                    </a:cubicBezTo>
                    <a:cubicBezTo>
                      <a:pt x="38" y="6"/>
                      <a:pt x="38" y="6"/>
                      <a:pt x="38" y="6"/>
                    </a:cubicBezTo>
                    <a:cubicBezTo>
                      <a:pt x="38" y="6"/>
                      <a:pt x="38" y="7"/>
                      <a:pt x="38" y="7"/>
                    </a:cubicBezTo>
                    <a:cubicBezTo>
                      <a:pt x="38" y="7"/>
                      <a:pt x="38" y="7"/>
                      <a:pt x="38" y="7"/>
                    </a:cubicBezTo>
                    <a:cubicBezTo>
                      <a:pt x="38" y="7"/>
                      <a:pt x="38" y="7"/>
                      <a:pt x="38" y="7"/>
                    </a:cubicBezTo>
                    <a:cubicBezTo>
                      <a:pt x="37" y="7"/>
                      <a:pt x="37" y="7"/>
                      <a:pt x="37" y="7"/>
                    </a:cubicBezTo>
                    <a:cubicBezTo>
                      <a:pt x="38" y="7"/>
                      <a:pt x="38" y="7"/>
                      <a:pt x="38" y="7"/>
                    </a:cubicBezTo>
                    <a:cubicBezTo>
                      <a:pt x="38" y="8"/>
                      <a:pt x="38" y="8"/>
                      <a:pt x="38" y="8"/>
                    </a:cubicBezTo>
                    <a:cubicBezTo>
                      <a:pt x="39" y="8"/>
                      <a:pt x="39" y="8"/>
                      <a:pt x="39" y="9"/>
                    </a:cubicBezTo>
                    <a:cubicBezTo>
                      <a:pt x="39" y="9"/>
                      <a:pt x="39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1" y="10"/>
                      <a:pt x="41" y="10"/>
                      <a:pt x="41" y="10"/>
                    </a:cubicBezTo>
                    <a:cubicBezTo>
                      <a:pt x="41" y="10"/>
                      <a:pt x="41" y="10"/>
                      <a:pt x="41" y="10"/>
                    </a:cubicBezTo>
                    <a:cubicBezTo>
                      <a:pt x="41" y="10"/>
                      <a:pt x="41" y="10"/>
                      <a:pt x="41" y="10"/>
                    </a:cubicBezTo>
                    <a:cubicBezTo>
                      <a:pt x="41" y="10"/>
                      <a:pt x="41" y="10"/>
                      <a:pt x="41" y="9"/>
                    </a:cubicBezTo>
                    <a:cubicBezTo>
                      <a:pt x="41" y="9"/>
                      <a:pt x="41" y="9"/>
                      <a:pt x="41" y="9"/>
                    </a:cubicBezTo>
                    <a:cubicBezTo>
                      <a:pt x="41" y="9"/>
                      <a:pt x="41" y="9"/>
                      <a:pt x="41" y="9"/>
                    </a:cubicBezTo>
                    <a:cubicBezTo>
                      <a:pt x="41" y="9"/>
                      <a:pt x="42" y="9"/>
                      <a:pt x="42" y="9"/>
                    </a:cubicBezTo>
                    <a:cubicBezTo>
                      <a:pt x="42" y="9"/>
                      <a:pt x="42" y="9"/>
                      <a:pt x="42" y="9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4" y="11"/>
                      <a:pt x="44" y="11"/>
                      <a:pt x="44" y="11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5" y="12"/>
                      <a:pt x="45" y="12"/>
                      <a:pt x="45" y="12"/>
                    </a:cubicBezTo>
                    <a:cubicBezTo>
                      <a:pt x="45" y="12"/>
                      <a:pt x="45" y="12"/>
                      <a:pt x="45" y="12"/>
                    </a:cubicBezTo>
                    <a:cubicBezTo>
                      <a:pt x="45" y="12"/>
                      <a:pt x="45" y="12"/>
                      <a:pt x="45" y="12"/>
                    </a:cubicBezTo>
                    <a:cubicBezTo>
                      <a:pt x="45" y="12"/>
                      <a:pt x="45" y="12"/>
                      <a:pt x="45" y="11"/>
                    </a:cubicBezTo>
                    <a:cubicBezTo>
                      <a:pt x="45" y="11"/>
                      <a:pt x="45" y="11"/>
                      <a:pt x="45" y="11"/>
                    </a:cubicBezTo>
                    <a:cubicBezTo>
                      <a:pt x="45" y="11"/>
                      <a:pt x="45" y="11"/>
                      <a:pt x="45" y="11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1"/>
                      <a:pt x="45" y="11"/>
                      <a:pt x="45" y="11"/>
                    </a:cubicBezTo>
                    <a:cubicBezTo>
                      <a:pt x="45" y="11"/>
                      <a:pt x="45" y="11"/>
                      <a:pt x="45" y="11"/>
                    </a:cubicBezTo>
                    <a:cubicBezTo>
                      <a:pt x="45" y="11"/>
                      <a:pt x="45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0"/>
                      <a:pt x="47" y="10"/>
                      <a:pt x="47" y="10"/>
                    </a:cubicBezTo>
                    <a:cubicBezTo>
                      <a:pt x="47" y="10"/>
                      <a:pt x="46" y="9"/>
                      <a:pt x="46" y="9"/>
                    </a:cubicBezTo>
                    <a:cubicBezTo>
                      <a:pt x="46" y="9"/>
                      <a:pt x="46" y="9"/>
                      <a:pt x="46" y="9"/>
                    </a:cubicBezTo>
                    <a:cubicBezTo>
                      <a:pt x="46" y="9"/>
                      <a:pt x="46" y="9"/>
                      <a:pt x="46" y="9"/>
                    </a:cubicBezTo>
                    <a:cubicBezTo>
                      <a:pt x="46" y="9"/>
                      <a:pt x="46" y="9"/>
                      <a:pt x="46" y="9"/>
                    </a:cubicBezTo>
                    <a:cubicBezTo>
                      <a:pt x="46" y="8"/>
                      <a:pt x="46" y="8"/>
                      <a:pt x="46" y="8"/>
                    </a:cubicBezTo>
                    <a:cubicBezTo>
                      <a:pt x="46" y="8"/>
                      <a:pt x="46" y="8"/>
                      <a:pt x="46" y="8"/>
                    </a:cubicBezTo>
                    <a:cubicBezTo>
                      <a:pt x="46" y="8"/>
                      <a:pt x="46" y="8"/>
                      <a:pt x="46" y="8"/>
                    </a:cubicBezTo>
                    <a:cubicBezTo>
                      <a:pt x="46" y="8"/>
                      <a:pt x="46" y="8"/>
                      <a:pt x="47" y="8"/>
                    </a:cubicBezTo>
                    <a:cubicBezTo>
                      <a:pt x="47" y="8"/>
                      <a:pt x="47" y="9"/>
                      <a:pt x="47" y="9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7" y="9"/>
                      <a:pt x="47" y="9"/>
                      <a:pt x="48" y="9"/>
                    </a:cubicBezTo>
                    <a:cubicBezTo>
                      <a:pt x="48" y="9"/>
                      <a:pt x="48" y="9"/>
                      <a:pt x="48" y="9"/>
                    </a:cubicBezTo>
                    <a:cubicBezTo>
                      <a:pt x="48" y="9"/>
                      <a:pt x="48" y="9"/>
                      <a:pt x="48" y="10"/>
                    </a:cubicBezTo>
                    <a:cubicBezTo>
                      <a:pt x="48" y="10"/>
                      <a:pt x="48" y="10"/>
                      <a:pt x="48" y="10"/>
                    </a:cubicBezTo>
                    <a:cubicBezTo>
                      <a:pt x="48" y="10"/>
                      <a:pt x="48" y="10"/>
                      <a:pt x="48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1"/>
                      <a:pt x="47" y="11"/>
                    </a:cubicBezTo>
                    <a:cubicBezTo>
                      <a:pt x="47" y="11"/>
                      <a:pt x="47" y="11"/>
                      <a:pt x="47" y="11"/>
                    </a:cubicBezTo>
                    <a:cubicBezTo>
                      <a:pt x="47" y="11"/>
                      <a:pt x="47" y="11"/>
                      <a:pt x="47" y="11"/>
                    </a:cubicBezTo>
                    <a:cubicBezTo>
                      <a:pt x="48" y="11"/>
                      <a:pt x="48" y="11"/>
                      <a:pt x="48" y="11"/>
                    </a:cubicBezTo>
                    <a:cubicBezTo>
                      <a:pt x="48" y="11"/>
                      <a:pt x="48" y="11"/>
                      <a:pt x="48" y="11"/>
                    </a:cubicBezTo>
                    <a:cubicBezTo>
                      <a:pt x="48" y="11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50" y="12"/>
                      <a:pt x="50" y="12"/>
                    </a:cubicBezTo>
                    <a:cubicBezTo>
                      <a:pt x="50" y="12"/>
                      <a:pt x="50" y="12"/>
                      <a:pt x="50" y="12"/>
                    </a:cubicBezTo>
                    <a:cubicBezTo>
                      <a:pt x="50" y="12"/>
                      <a:pt x="50" y="12"/>
                      <a:pt x="50" y="12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4"/>
                      <a:pt x="50" y="14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50" y="14"/>
                      <a:pt x="49" y="14"/>
                      <a:pt x="49" y="14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49" y="14"/>
                      <a:pt x="48" y="14"/>
                      <a:pt x="48" y="14"/>
                    </a:cubicBezTo>
                    <a:cubicBezTo>
                      <a:pt x="48" y="14"/>
                      <a:pt x="48" y="14"/>
                      <a:pt x="48" y="14"/>
                    </a:cubicBezTo>
                    <a:cubicBezTo>
                      <a:pt x="48" y="14"/>
                      <a:pt x="48" y="14"/>
                      <a:pt x="48" y="14"/>
                    </a:cubicBezTo>
                    <a:cubicBezTo>
                      <a:pt x="48" y="14"/>
                      <a:pt x="48" y="14"/>
                      <a:pt x="48" y="14"/>
                    </a:cubicBezTo>
                    <a:cubicBezTo>
                      <a:pt x="48" y="14"/>
                      <a:pt x="48" y="14"/>
                      <a:pt x="48" y="13"/>
                    </a:cubicBezTo>
                    <a:cubicBezTo>
                      <a:pt x="48" y="13"/>
                      <a:pt x="48" y="13"/>
                      <a:pt x="48" y="13"/>
                    </a:cubicBezTo>
                    <a:cubicBezTo>
                      <a:pt x="48" y="13"/>
                      <a:pt x="48" y="13"/>
                      <a:pt x="48" y="13"/>
                    </a:cubicBezTo>
                    <a:cubicBezTo>
                      <a:pt x="48" y="14"/>
                      <a:pt x="48" y="14"/>
                      <a:pt x="48" y="14"/>
                    </a:cubicBezTo>
                    <a:cubicBezTo>
                      <a:pt x="48" y="14"/>
                      <a:pt x="48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3"/>
                      <a:pt x="46" y="13"/>
                      <a:pt x="46" y="13"/>
                    </a:cubicBezTo>
                    <a:cubicBezTo>
                      <a:pt x="46" y="13"/>
                      <a:pt x="46" y="13"/>
                      <a:pt x="46" y="13"/>
                    </a:cubicBezTo>
                    <a:cubicBezTo>
                      <a:pt x="46" y="13"/>
                      <a:pt x="46" y="13"/>
                      <a:pt x="46" y="13"/>
                    </a:cubicBezTo>
                    <a:cubicBezTo>
                      <a:pt x="46" y="13"/>
                      <a:pt x="46" y="13"/>
                      <a:pt x="46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3" y="12"/>
                      <a:pt x="43" y="12"/>
                    </a:cubicBezTo>
                    <a:cubicBezTo>
                      <a:pt x="43" y="12"/>
                      <a:pt x="43" y="12"/>
                      <a:pt x="43" y="12"/>
                    </a:cubicBezTo>
                    <a:cubicBezTo>
                      <a:pt x="43" y="12"/>
                      <a:pt x="43" y="12"/>
                      <a:pt x="43" y="11"/>
                    </a:cubicBezTo>
                    <a:cubicBezTo>
                      <a:pt x="43" y="11"/>
                      <a:pt x="43" y="11"/>
                      <a:pt x="43" y="11"/>
                    </a:cubicBezTo>
                    <a:cubicBezTo>
                      <a:pt x="43" y="11"/>
                      <a:pt x="43" y="11"/>
                      <a:pt x="43" y="11"/>
                    </a:cubicBezTo>
                    <a:cubicBezTo>
                      <a:pt x="43" y="11"/>
                      <a:pt x="43" y="11"/>
                      <a:pt x="43" y="12"/>
                    </a:cubicBezTo>
                    <a:cubicBezTo>
                      <a:pt x="42" y="12"/>
                      <a:pt x="42" y="12"/>
                      <a:pt x="42" y="12"/>
                    </a:cubicBezTo>
                    <a:cubicBezTo>
                      <a:pt x="42" y="12"/>
                      <a:pt x="42" y="12"/>
                      <a:pt x="42" y="12"/>
                    </a:cubicBezTo>
                    <a:cubicBezTo>
                      <a:pt x="42" y="12"/>
                      <a:pt x="42" y="12"/>
                      <a:pt x="42" y="12"/>
                    </a:cubicBezTo>
                    <a:cubicBezTo>
                      <a:pt x="42" y="12"/>
                      <a:pt x="42" y="12"/>
                      <a:pt x="42" y="12"/>
                    </a:cubicBezTo>
                    <a:cubicBezTo>
                      <a:pt x="41" y="12"/>
                      <a:pt x="41" y="12"/>
                      <a:pt x="41" y="12"/>
                    </a:cubicBezTo>
                    <a:cubicBezTo>
                      <a:pt x="41" y="12"/>
                      <a:pt x="41" y="12"/>
                      <a:pt x="41" y="12"/>
                    </a:cubicBezTo>
                    <a:cubicBezTo>
                      <a:pt x="41" y="12"/>
                      <a:pt x="41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8" y="12"/>
                      <a:pt x="38" y="12"/>
                    </a:cubicBezTo>
                    <a:cubicBezTo>
                      <a:pt x="38" y="12"/>
                      <a:pt x="38" y="12"/>
                      <a:pt x="38" y="12"/>
                    </a:cubicBezTo>
                    <a:cubicBezTo>
                      <a:pt x="38" y="12"/>
                      <a:pt x="38" y="12"/>
                      <a:pt x="38" y="13"/>
                    </a:cubicBezTo>
                    <a:cubicBezTo>
                      <a:pt x="38" y="13"/>
                      <a:pt x="38" y="13"/>
                      <a:pt x="38" y="13"/>
                    </a:cubicBezTo>
                    <a:cubicBezTo>
                      <a:pt x="38" y="13"/>
                      <a:pt x="38" y="13"/>
                      <a:pt x="38" y="13"/>
                    </a:cubicBezTo>
                    <a:cubicBezTo>
                      <a:pt x="38" y="13"/>
                      <a:pt x="38" y="13"/>
                      <a:pt x="37" y="13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7" y="13"/>
                      <a:pt x="37" y="14"/>
                      <a:pt x="37" y="14"/>
                    </a:cubicBezTo>
                    <a:cubicBezTo>
                      <a:pt x="37" y="14"/>
                      <a:pt x="37" y="14"/>
                      <a:pt x="37" y="14"/>
                    </a:cubicBezTo>
                    <a:cubicBezTo>
                      <a:pt x="37" y="14"/>
                      <a:pt x="37" y="14"/>
                      <a:pt x="37" y="14"/>
                    </a:cubicBezTo>
                    <a:cubicBezTo>
                      <a:pt x="37" y="14"/>
                      <a:pt x="37" y="14"/>
                      <a:pt x="37" y="14"/>
                    </a:cubicBezTo>
                    <a:cubicBezTo>
                      <a:pt x="37" y="14"/>
                      <a:pt x="37" y="14"/>
                      <a:pt x="37" y="14"/>
                    </a:cubicBezTo>
                    <a:cubicBezTo>
                      <a:pt x="37" y="15"/>
                      <a:pt x="37" y="15"/>
                      <a:pt x="37" y="15"/>
                    </a:cubicBezTo>
                    <a:cubicBezTo>
                      <a:pt x="37" y="15"/>
                      <a:pt x="37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5" y="15"/>
                    </a:cubicBezTo>
                    <a:cubicBezTo>
                      <a:pt x="35" y="15"/>
                      <a:pt x="35" y="15"/>
                      <a:pt x="35" y="15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5" y="17"/>
                      <a:pt x="35" y="17"/>
                      <a:pt x="35" y="17"/>
                    </a:cubicBezTo>
                    <a:cubicBezTo>
                      <a:pt x="35" y="17"/>
                      <a:pt x="35" y="17"/>
                      <a:pt x="35" y="17"/>
                    </a:cubicBezTo>
                    <a:cubicBezTo>
                      <a:pt x="35" y="17"/>
                      <a:pt x="35" y="17"/>
                      <a:pt x="35" y="17"/>
                    </a:cubicBezTo>
                    <a:cubicBezTo>
                      <a:pt x="34" y="17"/>
                      <a:pt x="34" y="17"/>
                      <a:pt x="34" y="17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4" y="19"/>
                      <a:pt x="34" y="19"/>
                      <a:pt x="34" y="19"/>
                    </a:cubicBezTo>
                    <a:cubicBezTo>
                      <a:pt x="34" y="19"/>
                      <a:pt x="34" y="19"/>
                      <a:pt x="34" y="19"/>
                    </a:cubicBezTo>
                    <a:cubicBezTo>
                      <a:pt x="34" y="19"/>
                      <a:pt x="34" y="19"/>
                      <a:pt x="34" y="19"/>
                    </a:cubicBezTo>
                    <a:cubicBezTo>
                      <a:pt x="34" y="19"/>
                      <a:pt x="34" y="19"/>
                      <a:pt x="34" y="19"/>
                    </a:cubicBezTo>
                    <a:cubicBezTo>
                      <a:pt x="34" y="19"/>
                      <a:pt x="34" y="20"/>
                      <a:pt x="34" y="20"/>
                    </a:cubicBezTo>
                    <a:cubicBezTo>
                      <a:pt x="34" y="20"/>
                      <a:pt x="34" y="20"/>
                      <a:pt x="34" y="20"/>
                    </a:cubicBezTo>
                    <a:cubicBezTo>
                      <a:pt x="34" y="20"/>
                      <a:pt x="34" y="20"/>
                      <a:pt x="34" y="20"/>
                    </a:cubicBezTo>
                    <a:cubicBezTo>
                      <a:pt x="34" y="20"/>
                      <a:pt x="34" y="20"/>
                      <a:pt x="34" y="20"/>
                    </a:cubicBezTo>
                    <a:cubicBezTo>
                      <a:pt x="34" y="20"/>
                      <a:pt x="34" y="20"/>
                      <a:pt x="34" y="20"/>
                    </a:cubicBezTo>
                    <a:cubicBezTo>
                      <a:pt x="34" y="20"/>
                      <a:pt x="34" y="20"/>
                      <a:pt x="35" y="20"/>
                    </a:cubicBezTo>
                    <a:cubicBezTo>
                      <a:pt x="35" y="20"/>
                      <a:pt x="35" y="20"/>
                      <a:pt x="35" y="20"/>
                    </a:cubicBezTo>
                    <a:cubicBezTo>
                      <a:pt x="35" y="20"/>
                      <a:pt x="35" y="20"/>
                      <a:pt x="35" y="20"/>
                    </a:cubicBezTo>
                    <a:cubicBezTo>
                      <a:pt x="35" y="20"/>
                      <a:pt x="35" y="20"/>
                      <a:pt x="35" y="20"/>
                    </a:cubicBezTo>
                    <a:cubicBezTo>
                      <a:pt x="35" y="21"/>
                      <a:pt x="35" y="21"/>
                      <a:pt x="35" y="21"/>
                    </a:cubicBezTo>
                    <a:cubicBezTo>
                      <a:pt x="35" y="21"/>
                      <a:pt x="34" y="21"/>
                      <a:pt x="34" y="21"/>
                    </a:cubicBezTo>
                    <a:cubicBezTo>
                      <a:pt x="34" y="21"/>
                      <a:pt x="34" y="21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5" y="22"/>
                    </a:cubicBezTo>
                    <a:cubicBezTo>
                      <a:pt x="35" y="22"/>
                      <a:pt x="35" y="22"/>
                      <a:pt x="35" y="23"/>
                    </a:cubicBezTo>
                    <a:cubicBezTo>
                      <a:pt x="35" y="23"/>
                      <a:pt x="35" y="23"/>
                      <a:pt x="35" y="23"/>
                    </a:cubicBezTo>
                    <a:cubicBezTo>
                      <a:pt x="35" y="23"/>
                      <a:pt x="35" y="23"/>
                      <a:pt x="35" y="23"/>
                    </a:cubicBezTo>
                    <a:cubicBezTo>
                      <a:pt x="35" y="23"/>
                      <a:pt x="35" y="23"/>
                      <a:pt x="35" y="23"/>
                    </a:cubicBezTo>
                    <a:cubicBezTo>
                      <a:pt x="35" y="23"/>
                      <a:pt x="35" y="23"/>
                      <a:pt x="35" y="23"/>
                    </a:cubicBezTo>
                    <a:cubicBezTo>
                      <a:pt x="35" y="23"/>
                      <a:pt x="35" y="23"/>
                      <a:pt x="35" y="23"/>
                    </a:cubicBezTo>
                    <a:cubicBezTo>
                      <a:pt x="35" y="23"/>
                      <a:pt x="36" y="23"/>
                      <a:pt x="36" y="24"/>
                    </a:cubicBezTo>
                    <a:cubicBezTo>
                      <a:pt x="36" y="24"/>
                      <a:pt x="36" y="24"/>
                      <a:pt x="36" y="24"/>
                    </a:cubicBezTo>
                    <a:cubicBezTo>
                      <a:pt x="36" y="24"/>
                      <a:pt x="36" y="25"/>
                      <a:pt x="36" y="25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7" y="25"/>
                      <a:pt x="37" y="25"/>
                      <a:pt x="37" y="25"/>
                    </a:cubicBezTo>
                    <a:cubicBezTo>
                      <a:pt x="37" y="25"/>
                      <a:pt x="37" y="25"/>
                      <a:pt x="37" y="25"/>
                    </a:cubicBezTo>
                    <a:cubicBezTo>
                      <a:pt x="37" y="25"/>
                      <a:pt x="37" y="26"/>
                      <a:pt x="37" y="26"/>
                    </a:cubicBezTo>
                    <a:cubicBezTo>
                      <a:pt x="37" y="26"/>
                      <a:pt x="37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1" y="2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6"/>
                      <a:pt x="42" y="26"/>
                      <a:pt x="43" y="26"/>
                    </a:cubicBezTo>
                    <a:cubicBezTo>
                      <a:pt x="43" y="26"/>
                      <a:pt x="43" y="26"/>
                      <a:pt x="43" y="26"/>
                    </a:cubicBezTo>
                    <a:cubicBezTo>
                      <a:pt x="43" y="26"/>
                      <a:pt x="43" y="26"/>
                      <a:pt x="43" y="26"/>
                    </a:cubicBezTo>
                    <a:cubicBezTo>
                      <a:pt x="43" y="26"/>
                      <a:pt x="43" y="26"/>
                      <a:pt x="43" y="26"/>
                    </a:cubicBezTo>
                    <a:cubicBezTo>
                      <a:pt x="43" y="26"/>
                      <a:pt x="43" y="26"/>
                      <a:pt x="43" y="26"/>
                    </a:cubicBezTo>
                    <a:cubicBezTo>
                      <a:pt x="44" y="26"/>
                      <a:pt x="44" y="26"/>
                      <a:pt x="44" y="26"/>
                    </a:cubicBezTo>
                    <a:cubicBezTo>
                      <a:pt x="44" y="26"/>
                      <a:pt x="44" y="26"/>
                      <a:pt x="44" y="26"/>
                    </a:cubicBezTo>
                    <a:cubicBezTo>
                      <a:pt x="44" y="26"/>
                      <a:pt x="44" y="26"/>
                      <a:pt x="44" y="26"/>
                    </a:cubicBezTo>
                    <a:cubicBezTo>
                      <a:pt x="45" y="26"/>
                      <a:pt x="45" y="26"/>
                      <a:pt x="45" y="26"/>
                    </a:cubicBezTo>
                    <a:cubicBezTo>
                      <a:pt x="45" y="26"/>
                      <a:pt x="45" y="26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6" y="27"/>
                      <a:pt x="46" y="27"/>
                      <a:pt x="46" y="27"/>
                    </a:cubicBezTo>
                    <a:cubicBezTo>
                      <a:pt x="46" y="27"/>
                      <a:pt x="46" y="27"/>
                      <a:pt x="46" y="27"/>
                    </a:cubicBezTo>
                    <a:cubicBezTo>
                      <a:pt x="46" y="27"/>
                      <a:pt x="46" y="27"/>
                      <a:pt x="46" y="27"/>
                    </a:cubicBezTo>
                    <a:cubicBezTo>
                      <a:pt x="46" y="27"/>
                      <a:pt x="47" y="28"/>
                      <a:pt x="47" y="28"/>
                    </a:cubicBezTo>
                    <a:cubicBezTo>
                      <a:pt x="47" y="28"/>
                      <a:pt x="46" y="28"/>
                      <a:pt x="46" y="28"/>
                    </a:cubicBezTo>
                    <a:cubicBezTo>
                      <a:pt x="46" y="28"/>
                      <a:pt x="46" y="28"/>
                      <a:pt x="46" y="28"/>
                    </a:cubicBezTo>
                    <a:cubicBezTo>
                      <a:pt x="46" y="28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30"/>
                      <a:pt x="46" y="30"/>
                    </a:cubicBezTo>
                    <a:cubicBezTo>
                      <a:pt x="46" y="30"/>
                      <a:pt x="46" y="30"/>
                      <a:pt x="46" y="30"/>
                    </a:cubicBezTo>
                    <a:cubicBezTo>
                      <a:pt x="46" y="30"/>
                      <a:pt x="46" y="30"/>
                      <a:pt x="46" y="30"/>
                    </a:cubicBezTo>
                    <a:cubicBezTo>
                      <a:pt x="46" y="30"/>
                      <a:pt x="47" y="30"/>
                      <a:pt x="47" y="30"/>
                    </a:cubicBezTo>
                    <a:cubicBezTo>
                      <a:pt x="47" y="30"/>
                      <a:pt x="47" y="30"/>
                      <a:pt x="47" y="30"/>
                    </a:cubicBezTo>
                    <a:cubicBezTo>
                      <a:pt x="47" y="30"/>
                      <a:pt x="47" y="30"/>
                      <a:pt x="47" y="30"/>
                    </a:cubicBezTo>
                    <a:cubicBezTo>
                      <a:pt x="47" y="30"/>
                      <a:pt x="47" y="31"/>
                      <a:pt x="47" y="31"/>
                    </a:cubicBezTo>
                    <a:cubicBezTo>
                      <a:pt x="47" y="31"/>
                      <a:pt x="47" y="31"/>
                      <a:pt x="47" y="31"/>
                    </a:cubicBezTo>
                    <a:cubicBezTo>
                      <a:pt x="47" y="31"/>
                      <a:pt x="47" y="31"/>
                      <a:pt x="47" y="31"/>
                    </a:cubicBezTo>
                    <a:cubicBezTo>
                      <a:pt x="47" y="31"/>
                      <a:pt x="47" y="31"/>
                      <a:pt x="47" y="31"/>
                    </a:cubicBezTo>
                    <a:cubicBezTo>
                      <a:pt x="47" y="31"/>
                      <a:pt x="47" y="31"/>
                      <a:pt x="47" y="31"/>
                    </a:cubicBezTo>
                    <a:cubicBezTo>
                      <a:pt x="47" y="32"/>
                      <a:pt x="47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3"/>
                      <a:pt x="48" y="33"/>
                      <a:pt x="48" y="33"/>
                    </a:cubicBezTo>
                    <a:cubicBezTo>
                      <a:pt x="48" y="33"/>
                      <a:pt x="48" y="33"/>
                      <a:pt x="48" y="33"/>
                    </a:cubicBezTo>
                    <a:cubicBezTo>
                      <a:pt x="48" y="33"/>
                      <a:pt x="48" y="34"/>
                      <a:pt x="48" y="34"/>
                    </a:cubicBezTo>
                    <a:cubicBezTo>
                      <a:pt x="48" y="34"/>
                      <a:pt x="48" y="34"/>
                      <a:pt x="48" y="34"/>
                    </a:cubicBezTo>
                    <a:cubicBezTo>
                      <a:pt x="48" y="34"/>
                      <a:pt x="48" y="34"/>
                      <a:pt x="48" y="34"/>
                    </a:cubicBezTo>
                    <a:cubicBezTo>
                      <a:pt x="48" y="34"/>
                      <a:pt x="48" y="34"/>
                      <a:pt x="48" y="34"/>
                    </a:cubicBezTo>
                    <a:cubicBezTo>
                      <a:pt x="48" y="34"/>
                      <a:pt x="48" y="34"/>
                      <a:pt x="48" y="34"/>
                    </a:cubicBezTo>
                    <a:cubicBezTo>
                      <a:pt x="48" y="34"/>
                      <a:pt x="48" y="35"/>
                      <a:pt x="48" y="35"/>
                    </a:cubicBezTo>
                    <a:cubicBezTo>
                      <a:pt x="48" y="35"/>
                      <a:pt x="48" y="35"/>
                      <a:pt x="48" y="35"/>
                    </a:cubicBezTo>
                    <a:cubicBezTo>
                      <a:pt x="48" y="35"/>
                      <a:pt x="48" y="35"/>
                      <a:pt x="48" y="35"/>
                    </a:cubicBezTo>
                    <a:cubicBezTo>
                      <a:pt x="48" y="35"/>
                      <a:pt x="48" y="35"/>
                      <a:pt x="48" y="35"/>
                    </a:cubicBezTo>
                    <a:cubicBezTo>
                      <a:pt x="48" y="35"/>
                      <a:pt x="48" y="35"/>
                      <a:pt x="48" y="35"/>
                    </a:cubicBezTo>
                    <a:cubicBezTo>
                      <a:pt x="47" y="35"/>
                      <a:pt x="47" y="35"/>
                      <a:pt x="47" y="35"/>
                    </a:cubicBezTo>
                    <a:cubicBezTo>
                      <a:pt x="47" y="35"/>
                      <a:pt x="47" y="35"/>
                      <a:pt x="47" y="36"/>
                    </a:cubicBezTo>
                    <a:cubicBezTo>
                      <a:pt x="47" y="36"/>
                      <a:pt x="47" y="36"/>
                      <a:pt x="47" y="36"/>
                    </a:cubicBezTo>
                    <a:cubicBezTo>
                      <a:pt x="47" y="36"/>
                      <a:pt x="47" y="36"/>
                      <a:pt x="47" y="36"/>
                    </a:cubicBezTo>
                    <a:cubicBezTo>
                      <a:pt x="47" y="36"/>
                      <a:pt x="47" y="36"/>
                      <a:pt x="47" y="36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6" y="37"/>
                      <a:pt x="46" y="37"/>
                      <a:pt x="46" y="37"/>
                    </a:cubicBezTo>
                    <a:cubicBezTo>
                      <a:pt x="46" y="37"/>
                      <a:pt x="46" y="37"/>
                      <a:pt x="46" y="37"/>
                    </a:cubicBezTo>
                    <a:cubicBezTo>
                      <a:pt x="46" y="37"/>
                      <a:pt x="46" y="37"/>
                      <a:pt x="46" y="37"/>
                    </a:cubicBezTo>
                    <a:cubicBezTo>
                      <a:pt x="46" y="37"/>
                      <a:pt x="46" y="37"/>
                      <a:pt x="46" y="37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7" y="40"/>
                      <a:pt x="47" y="40"/>
                    </a:cubicBezTo>
                    <a:cubicBezTo>
                      <a:pt x="47" y="40"/>
                      <a:pt x="47" y="40"/>
                      <a:pt x="47" y="40"/>
                    </a:cubicBezTo>
                    <a:cubicBezTo>
                      <a:pt x="47" y="40"/>
                      <a:pt x="47" y="40"/>
                      <a:pt x="47" y="40"/>
                    </a:cubicBezTo>
                    <a:cubicBezTo>
                      <a:pt x="47" y="40"/>
                      <a:pt x="47" y="40"/>
                      <a:pt x="47" y="40"/>
                    </a:cubicBezTo>
                    <a:cubicBezTo>
                      <a:pt x="47" y="40"/>
                      <a:pt x="47" y="40"/>
                      <a:pt x="47" y="40"/>
                    </a:cubicBezTo>
                    <a:cubicBezTo>
                      <a:pt x="47" y="40"/>
                      <a:pt x="47" y="40"/>
                      <a:pt x="47" y="40"/>
                    </a:cubicBezTo>
                    <a:cubicBezTo>
                      <a:pt x="47" y="40"/>
                      <a:pt x="47" y="41"/>
                      <a:pt x="47" y="41"/>
                    </a:cubicBezTo>
                    <a:cubicBezTo>
                      <a:pt x="47" y="41"/>
                      <a:pt x="47" y="41"/>
                      <a:pt x="47" y="41"/>
                    </a:cubicBezTo>
                    <a:cubicBezTo>
                      <a:pt x="47" y="41"/>
                      <a:pt x="47" y="41"/>
                      <a:pt x="47" y="41"/>
                    </a:cubicBezTo>
                    <a:cubicBezTo>
                      <a:pt x="46" y="41"/>
                      <a:pt x="46" y="41"/>
                      <a:pt x="46" y="41"/>
                    </a:cubicBezTo>
                    <a:cubicBezTo>
                      <a:pt x="46" y="43"/>
                      <a:pt x="46" y="43"/>
                      <a:pt x="46" y="43"/>
                    </a:cubicBezTo>
                    <a:cubicBezTo>
                      <a:pt x="47" y="43"/>
                      <a:pt x="47" y="43"/>
                      <a:pt x="47" y="43"/>
                    </a:cubicBezTo>
                    <a:cubicBezTo>
                      <a:pt x="47" y="43"/>
                      <a:pt x="47" y="43"/>
                      <a:pt x="47" y="44"/>
                    </a:cubicBezTo>
                    <a:cubicBezTo>
                      <a:pt x="47" y="44"/>
                      <a:pt x="47" y="44"/>
                      <a:pt x="47" y="44"/>
                    </a:cubicBezTo>
                    <a:cubicBezTo>
                      <a:pt x="47" y="44"/>
                      <a:pt x="47" y="44"/>
                      <a:pt x="47" y="44"/>
                    </a:cubicBezTo>
                    <a:cubicBezTo>
                      <a:pt x="47" y="44"/>
                      <a:pt x="47" y="45"/>
                      <a:pt x="47" y="45"/>
                    </a:cubicBezTo>
                    <a:cubicBezTo>
                      <a:pt x="47" y="45"/>
                      <a:pt x="47" y="45"/>
                      <a:pt x="46" y="45"/>
                    </a:cubicBezTo>
                    <a:cubicBezTo>
                      <a:pt x="46" y="45"/>
                      <a:pt x="46" y="45"/>
                      <a:pt x="46" y="45"/>
                    </a:cubicBezTo>
                    <a:cubicBezTo>
                      <a:pt x="46" y="45"/>
                      <a:pt x="46" y="45"/>
                      <a:pt x="46" y="45"/>
                    </a:cubicBezTo>
                    <a:cubicBezTo>
                      <a:pt x="46" y="45"/>
                      <a:pt x="46" y="45"/>
                      <a:pt x="46" y="45"/>
                    </a:cubicBezTo>
                    <a:cubicBezTo>
                      <a:pt x="46" y="45"/>
                      <a:pt x="46" y="45"/>
                      <a:pt x="46" y="46"/>
                    </a:cubicBezTo>
                    <a:cubicBezTo>
                      <a:pt x="46" y="46"/>
                      <a:pt x="46" y="46"/>
                      <a:pt x="46" y="46"/>
                    </a:cubicBezTo>
                    <a:cubicBezTo>
                      <a:pt x="46" y="46"/>
                      <a:pt x="46" y="46"/>
                      <a:pt x="46" y="46"/>
                    </a:cubicBezTo>
                    <a:cubicBezTo>
                      <a:pt x="46" y="46"/>
                      <a:pt x="47" y="46"/>
                      <a:pt x="47" y="46"/>
                    </a:cubicBezTo>
                    <a:cubicBezTo>
                      <a:pt x="47" y="46"/>
                      <a:pt x="47" y="46"/>
                      <a:pt x="47" y="46"/>
                    </a:cubicBezTo>
                    <a:cubicBezTo>
                      <a:pt x="47" y="46"/>
                      <a:pt x="47" y="46"/>
                      <a:pt x="47" y="46"/>
                    </a:cubicBezTo>
                    <a:cubicBezTo>
                      <a:pt x="47" y="46"/>
                      <a:pt x="48" y="46"/>
                      <a:pt x="48" y="46"/>
                    </a:cubicBezTo>
                    <a:cubicBezTo>
                      <a:pt x="48" y="46"/>
                      <a:pt x="48" y="46"/>
                      <a:pt x="49" y="45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49" y="45"/>
                      <a:pt x="49" y="45"/>
                      <a:pt x="50" y="45"/>
                    </a:cubicBezTo>
                    <a:cubicBezTo>
                      <a:pt x="50" y="45"/>
                      <a:pt x="50" y="45"/>
                      <a:pt x="50" y="45"/>
                    </a:cubicBezTo>
                    <a:cubicBezTo>
                      <a:pt x="50" y="45"/>
                      <a:pt x="50" y="45"/>
                      <a:pt x="50" y="45"/>
                    </a:cubicBezTo>
                    <a:cubicBezTo>
                      <a:pt x="50" y="44"/>
                      <a:pt x="50" y="44"/>
                      <a:pt x="50" y="44"/>
                    </a:cubicBezTo>
                    <a:cubicBezTo>
                      <a:pt x="50" y="44"/>
                      <a:pt x="50" y="44"/>
                      <a:pt x="51" y="44"/>
                    </a:cubicBezTo>
                    <a:cubicBezTo>
                      <a:pt x="51" y="44"/>
                      <a:pt x="51" y="44"/>
                      <a:pt x="51" y="44"/>
                    </a:cubicBezTo>
                    <a:cubicBezTo>
                      <a:pt x="51" y="44"/>
                      <a:pt x="51" y="44"/>
                      <a:pt x="51" y="44"/>
                    </a:cubicBezTo>
                    <a:cubicBezTo>
                      <a:pt x="51" y="44"/>
                      <a:pt x="51" y="44"/>
                      <a:pt x="51" y="44"/>
                    </a:cubicBezTo>
                    <a:cubicBezTo>
                      <a:pt x="51" y="44"/>
                      <a:pt x="51" y="44"/>
                      <a:pt x="51" y="44"/>
                    </a:cubicBezTo>
                    <a:cubicBezTo>
                      <a:pt x="52" y="44"/>
                      <a:pt x="52" y="43"/>
                      <a:pt x="52" y="43"/>
                    </a:cubicBezTo>
                    <a:cubicBezTo>
                      <a:pt x="52" y="43"/>
                      <a:pt x="52" y="43"/>
                      <a:pt x="52" y="43"/>
                    </a:cubicBezTo>
                    <a:cubicBezTo>
                      <a:pt x="52" y="43"/>
                      <a:pt x="52" y="43"/>
                      <a:pt x="52" y="43"/>
                    </a:cubicBezTo>
                    <a:cubicBezTo>
                      <a:pt x="52" y="43"/>
                      <a:pt x="52" y="43"/>
                      <a:pt x="52" y="43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1" y="42"/>
                      <a:pt x="51" y="42"/>
                    </a:cubicBezTo>
                    <a:cubicBezTo>
                      <a:pt x="51" y="42"/>
                      <a:pt x="51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1"/>
                      <a:pt x="52" y="41"/>
                      <a:pt x="52" y="41"/>
                    </a:cubicBezTo>
                    <a:cubicBezTo>
                      <a:pt x="52" y="41"/>
                      <a:pt x="52" y="41"/>
                      <a:pt x="52" y="41"/>
                    </a:cubicBezTo>
                    <a:cubicBezTo>
                      <a:pt x="52" y="41"/>
                      <a:pt x="52" y="41"/>
                      <a:pt x="52" y="41"/>
                    </a:cubicBezTo>
                    <a:cubicBezTo>
                      <a:pt x="52" y="41"/>
                      <a:pt x="52" y="41"/>
                      <a:pt x="52" y="41"/>
                    </a:cubicBezTo>
                    <a:cubicBezTo>
                      <a:pt x="52" y="41"/>
                      <a:pt x="52" y="41"/>
                      <a:pt x="52" y="41"/>
                    </a:cubicBezTo>
                    <a:cubicBezTo>
                      <a:pt x="52" y="41"/>
                      <a:pt x="53" y="41"/>
                      <a:pt x="53" y="41"/>
                    </a:cubicBezTo>
                    <a:cubicBezTo>
                      <a:pt x="53" y="41"/>
                      <a:pt x="53" y="40"/>
                      <a:pt x="53" y="40"/>
                    </a:cubicBezTo>
                    <a:cubicBezTo>
                      <a:pt x="53" y="40"/>
                      <a:pt x="53" y="40"/>
                      <a:pt x="53" y="40"/>
                    </a:cubicBezTo>
                    <a:cubicBezTo>
                      <a:pt x="53" y="40"/>
                      <a:pt x="53" y="40"/>
                      <a:pt x="53" y="40"/>
                    </a:cubicBezTo>
                    <a:cubicBezTo>
                      <a:pt x="53" y="40"/>
                      <a:pt x="53" y="40"/>
                      <a:pt x="53" y="40"/>
                    </a:cubicBezTo>
                    <a:cubicBezTo>
                      <a:pt x="53" y="40"/>
                      <a:pt x="53" y="40"/>
                      <a:pt x="53" y="40"/>
                    </a:cubicBezTo>
                    <a:cubicBezTo>
                      <a:pt x="53" y="39"/>
                      <a:pt x="53" y="39"/>
                      <a:pt x="53" y="39"/>
                    </a:cubicBezTo>
                    <a:cubicBezTo>
                      <a:pt x="53" y="39"/>
                      <a:pt x="53" y="39"/>
                      <a:pt x="53" y="39"/>
                    </a:cubicBezTo>
                    <a:cubicBezTo>
                      <a:pt x="53" y="39"/>
                      <a:pt x="53" y="39"/>
                      <a:pt x="53" y="39"/>
                    </a:cubicBezTo>
                    <a:cubicBezTo>
                      <a:pt x="53" y="39"/>
                      <a:pt x="53" y="39"/>
                      <a:pt x="53" y="39"/>
                    </a:cubicBezTo>
                    <a:cubicBezTo>
                      <a:pt x="53" y="39"/>
                      <a:pt x="54" y="39"/>
                      <a:pt x="54" y="39"/>
                    </a:cubicBezTo>
                    <a:cubicBezTo>
                      <a:pt x="54" y="39"/>
                      <a:pt x="54" y="38"/>
                      <a:pt x="54" y="38"/>
                    </a:cubicBezTo>
                    <a:cubicBezTo>
                      <a:pt x="54" y="38"/>
                      <a:pt x="54" y="38"/>
                      <a:pt x="54" y="38"/>
                    </a:cubicBezTo>
                    <a:cubicBezTo>
                      <a:pt x="54" y="38"/>
                      <a:pt x="54" y="38"/>
                      <a:pt x="54" y="38"/>
                    </a:cubicBezTo>
                    <a:cubicBezTo>
                      <a:pt x="54" y="38"/>
                      <a:pt x="54" y="38"/>
                      <a:pt x="54" y="38"/>
                    </a:cubicBezTo>
                    <a:cubicBezTo>
                      <a:pt x="54" y="37"/>
                      <a:pt x="54" y="37"/>
                      <a:pt x="55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6"/>
                      <a:pt x="55" y="36"/>
                      <a:pt x="55" y="36"/>
                    </a:cubicBezTo>
                    <a:cubicBezTo>
                      <a:pt x="55" y="36"/>
                      <a:pt x="55" y="36"/>
                      <a:pt x="55" y="36"/>
                    </a:cubicBezTo>
                    <a:cubicBezTo>
                      <a:pt x="55" y="36"/>
                      <a:pt x="55" y="35"/>
                      <a:pt x="55" y="35"/>
                    </a:cubicBezTo>
                    <a:cubicBezTo>
                      <a:pt x="55" y="35"/>
                      <a:pt x="55" y="35"/>
                      <a:pt x="55" y="35"/>
                    </a:cubicBezTo>
                    <a:cubicBezTo>
                      <a:pt x="55" y="35"/>
                      <a:pt x="55" y="34"/>
                      <a:pt x="55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6" y="34"/>
                      <a:pt x="56" y="34"/>
                      <a:pt x="56" y="34"/>
                    </a:cubicBezTo>
                    <a:cubicBezTo>
                      <a:pt x="56" y="34"/>
                      <a:pt x="56" y="34"/>
                      <a:pt x="56" y="34"/>
                    </a:cubicBezTo>
                    <a:cubicBezTo>
                      <a:pt x="56" y="34"/>
                      <a:pt x="56" y="33"/>
                      <a:pt x="56" y="33"/>
                    </a:cubicBezTo>
                    <a:cubicBezTo>
                      <a:pt x="56" y="32"/>
                      <a:pt x="56" y="32"/>
                      <a:pt x="56" y="32"/>
                    </a:cubicBezTo>
                    <a:cubicBezTo>
                      <a:pt x="56" y="31"/>
                      <a:pt x="56" y="31"/>
                      <a:pt x="56" y="31"/>
                    </a:cubicBezTo>
                    <a:cubicBezTo>
                      <a:pt x="56" y="31"/>
                      <a:pt x="56" y="31"/>
                      <a:pt x="56" y="31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29"/>
                      <a:pt x="56" y="29"/>
                      <a:pt x="56" y="29"/>
                    </a:cubicBezTo>
                    <a:cubicBezTo>
                      <a:pt x="56" y="29"/>
                      <a:pt x="56" y="29"/>
                      <a:pt x="56" y="29"/>
                    </a:cubicBezTo>
                    <a:cubicBezTo>
                      <a:pt x="56" y="29"/>
                      <a:pt x="56" y="29"/>
                      <a:pt x="56" y="29"/>
                    </a:cubicBezTo>
                    <a:cubicBezTo>
                      <a:pt x="56" y="29"/>
                      <a:pt x="56" y="29"/>
                      <a:pt x="56" y="28"/>
                    </a:cubicBezTo>
                    <a:cubicBezTo>
                      <a:pt x="56" y="28"/>
                      <a:pt x="56" y="28"/>
                      <a:pt x="56" y="28"/>
                    </a:cubicBezTo>
                    <a:cubicBezTo>
                      <a:pt x="56" y="28"/>
                      <a:pt x="56" y="28"/>
                      <a:pt x="56" y="28"/>
                    </a:cubicBezTo>
                    <a:cubicBezTo>
                      <a:pt x="56" y="28"/>
                      <a:pt x="56" y="28"/>
                      <a:pt x="56" y="28"/>
                    </a:cubicBezTo>
                    <a:cubicBezTo>
                      <a:pt x="56" y="28"/>
                      <a:pt x="56" y="28"/>
                      <a:pt x="56" y="28"/>
                    </a:cubicBezTo>
                    <a:cubicBezTo>
                      <a:pt x="56" y="28"/>
                      <a:pt x="56" y="27"/>
                      <a:pt x="56" y="27"/>
                    </a:cubicBezTo>
                    <a:cubicBezTo>
                      <a:pt x="56" y="27"/>
                      <a:pt x="56" y="27"/>
                      <a:pt x="56" y="27"/>
                    </a:cubicBezTo>
                    <a:cubicBezTo>
                      <a:pt x="56" y="27"/>
                      <a:pt x="56" y="27"/>
                      <a:pt x="56" y="27"/>
                    </a:cubicBezTo>
                    <a:cubicBezTo>
                      <a:pt x="56" y="27"/>
                      <a:pt x="56" y="27"/>
                      <a:pt x="56" y="27"/>
                    </a:cubicBezTo>
                    <a:cubicBezTo>
                      <a:pt x="56" y="26"/>
                      <a:pt x="56" y="26"/>
                      <a:pt x="56" y="26"/>
                    </a:cubicBezTo>
                    <a:cubicBezTo>
                      <a:pt x="56" y="26"/>
                      <a:pt x="56" y="26"/>
                      <a:pt x="56" y="26"/>
                    </a:cubicBezTo>
                    <a:cubicBezTo>
                      <a:pt x="57" y="26"/>
                      <a:pt x="57" y="26"/>
                      <a:pt x="57" y="26"/>
                    </a:cubicBezTo>
                    <a:cubicBezTo>
                      <a:pt x="57" y="25"/>
                      <a:pt x="57" y="25"/>
                      <a:pt x="57" y="25"/>
                    </a:cubicBezTo>
                    <a:cubicBezTo>
                      <a:pt x="57" y="25"/>
                      <a:pt x="57" y="25"/>
                      <a:pt x="57" y="25"/>
                    </a:cubicBezTo>
                    <a:cubicBezTo>
                      <a:pt x="57" y="25"/>
                      <a:pt x="57" y="24"/>
                      <a:pt x="56" y="24"/>
                    </a:cubicBezTo>
                    <a:cubicBezTo>
                      <a:pt x="56" y="24"/>
                      <a:pt x="56" y="24"/>
                      <a:pt x="56" y="24"/>
                    </a:cubicBezTo>
                    <a:cubicBezTo>
                      <a:pt x="56" y="24"/>
                      <a:pt x="56" y="24"/>
                      <a:pt x="56" y="24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6" y="23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4" y="21"/>
                      <a:pt x="54" y="21"/>
                      <a:pt x="54" y="21"/>
                    </a:cubicBezTo>
                    <a:cubicBezTo>
                      <a:pt x="54" y="21"/>
                      <a:pt x="54" y="21"/>
                      <a:pt x="54" y="21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3" y="19"/>
                    </a:cubicBezTo>
                    <a:cubicBezTo>
                      <a:pt x="53" y="19"/>
                      <a:pt x="53" y="19"/>
                      <a:pt x="53" y="19"/>
                    </a:cubicBezTo>
                    <a:cubicBezTo>
                      <a:pt x="53" y="19"/>
                      <a:pt x="53" y="19"/>
                      <a:pt x="53" y="19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1" y="16"/>
                      <a:pt x="51" y="15"/>
                    </a:cubicBezTo>
                    <a:cubicBezTo>
                      <a:pt x="51" y="15"/>
                      <a:pt x="51" y="15"/>
                      <a:pt x="51" y="15"/>
                    </a:cubicBezTo>
                    <a:cubicBezTo>
                      <a:pt x="51" y="15"/>
                      <a:pt x="51" y="15"/>
                      <a:pt x="51" y="15"/>
                    </a:cubicBezTo>
                    <a:cubicBezTo>
                      <a:pt x="52" y="15"/>
                      <a:pt x="52" y="15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3" y="17"/>
                      <a:pt x="53" y="17"/>
                    </a:cubicBezTo>
                    <a:cubicBezTo>
                      <a:pt x="53" y="17"/>
                      <a:pt x="53" y="17"/>
                      <a:pt x="53" y="17"/>
                    </a:cubicBezTo>
                    <a:cubicBezTo>
                      <a:pt x="53" y="17"/>
                      <a:pt x="53" y="17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20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20"/>
                      <a:pt x="54" y="20"/>
                      <a:pt x="55" y="20"/>
                    </a:cubicBezTo>
                    <a:cubicBezTo>
                      <a:pt x="55" y="20"/>
                      <a:pt x="55" y="20"/>
                      <a:pt x="55" y="20"/>
                    </a:cubicBezTo>
                    <a:cubicBezTo>
                      <a:pt x="55" y="20"/>
                      <a:pt x="55" y="20"/>
                      <a:pt x="55" y="20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5" y="21"/>
                      <a:pt x="55" y="21"/>
                      <a:pt x="55" y="22"/>
                    </a:cubicBezTo>
                    <a:cubicBezTo>
                      <a:pt x="55" y="22"/>
                      <a:pt x="55" y="22"/>
                      <a:pt x="56" y="22"/>
                    </a:cubicBezTo>
                    <a:cubicBezTo>
                      <a:pt x="56" y="22"/>
                      <a:pt x="56" y="22"/>
                      <a:pt x="56" y="22"/>
                    </a:cubicBezTo>
                    <a:cubicBezTo>
                      <a:pt x="56" y="22"/>
                      <a:pt x="56" y="22"/>
                      <a:pt x="56" y="22"/>
                    </a:cubicBezTo>
                    <a:cubicBezTo>
                      <a:pt x="56" y="21"/>
                      <a:pt x="55" y="20"/>
                      <a:pt x="55" y="20"/>
                    </a:cubicBezTo>
                    <a:cubicBezTo>
                      <a:pt x="55" y="19"/>
                      <a:pt x="55" y="19"/>
                      <a:pt x="55" y="19"/>
                    </a:cubicBezTo>
                    <a:close/>
                    <a:moveTo>
                      <a:pt x="39" y="3"/>
                    </a:moveTo>
                    <a:cubicBezTo>
                      <a:pt x="39" y="3"/>
                      <a:pt x="39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9" y="3"/>
                      <a:pt x="39" y="3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5"/>
                      <a:pt x="38" y="5"/>
                      <a:pt x="38" y="5"/>
                    </a:cubicBezTo>
                    <a:cubicBezTo>
                      <a:pt x="39" y="5"/>
                      <a:pt x="39" y="5"/>
                      <a:pt x="39" y="5"/>
                    </a:cubicBezTo>
                    <a:cubicBezTo>
                      <a:pt x="39" y="5"/>
                      <a:pt x="39" y="5"/>
                      <a:pt x="39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40" y="4"/>
                      <a:pt x="40" y="4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39" y="3"/>
                      <a:pt x="39" y="3"/>
                      <a:pt x="39" y="3"/>
                    </a:cubicBezTo>
                    <a:cubicBezTo>
                      <a:pt x="39" y="3"/>
                      <a:pt x="39" y="3"/>
                      <a:pt x="39" y="3"/>
                    </a:cubicBezTo>
                    <a:cubicBezTo>
                      <a:pt x="39" y="3"/>
                      <a:pt x="39" y="3"/>
                      <a:pt x="39" y="3"/>
                    </a:cubicBezTo>
                    <a:cubicBezTo>
                      <a:pt x="39" y="3"/>
                      <a:pt x="39" y="3"/>
                      <a:pt x="39" y="3"/>
                    </a:cubicBezTo>
                    <a:close/>
                    <a:moveTo>
                      <a:pt x="37" y="3"/>
                    </a:moveTo>
                    <a:cubicBezTo>
                      <a:pt x="37" y="3"/>
                      <a:pt x="37" y="3"/>
                      <a:pt x="37" y="3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7" y="5"/>
                    </a:cubicBezTo>
                    <a:cubicBezTo>
                      <a:pt x="37" y="5"/>
                      <a:pt x="37" y="5"/>
                      <a:pt x="37" y="5"/>
                    </a:cubicBezTo>
                    <a:cubicBezTo>
                      <a:pt x="37" y="5"/>
                      <a:pt x="37" y="5"/>
                      <a:pt x="37" y="5"/>
                    </a:cubicBezTo>
                    <a:cubicBezTo>
                      <a:pt x="37" y="5"/>
                      <a:pt x="37" y="5"/>
                      <a:pt x="37" y="5"/>
                    </a:cubicBezTo>
                    <a:cubicBezTo>
                      <a:pt x="37" y="5"/>
                      <a:pt x="38" y="5"/>
                      <a:pt x="38" y="5"/>
                    </a:cubicBezTo>
                    <a:cubicBezTo>
                      <a:pt x="38" y="5"/>
                      <a:pt x="38" y="5"/>
                      <a:pt x="38" y="5"/>
                    </a:cubicBezTo>
                    <a:cubicBezTo>
                      <a:pt x="38" y="5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2"/>
                      <a:pt x="38" y="2"/>
                    </a:cubicBezTo>
                    <a:cubicBezTo>
                      <a:pt x="38" y="2"/>
                      <a:pt x="38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6" y="2"/>
                      <a:pt x="36" y="2"/>
                      <a:pt x="36" y="2"/>
                    </a:cubicBezTo>
                    <a:cubicBezTo>
                      <a:pt x="36" y="2"/>
                      <a:pt x="36" y="2"/>
                      <a:pt x="36" y="2"/>
                    </a:cubicBezTo>
                    <a:cubicBezTo>
                      <a:pt x="36" y="2"/>
                      <a:pt x="36" y="2"/>
                      <a:pt x="36" y="2"/>
                    </a:cubicBezTo>
                    <a:cubicBezTo>
                      <a:pt x="36" y="2"/>
                      <a:pt x="36" y="2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7" y="3"/>
                      <a:pt x="37" y="3"/>
                      <a:pt x="37" y="3"/>
                    </a:cubicBezTo>
                    <a:close/>
                    <a:moveTo>
                      <a:pt x="55" y="38"/>
                    </a:moveTo>
                    <a:cubicBezTo>
                      <a:pt x="56" y="38"/>
                      <a:pt x="56" y="38"/>
                      <a:pt x="56" y="37"/>
                    </a:cubicBezTo>
                    <a:cubicBezTo>
                      <a:pt x="56" y="37"/>
                      <a:pt x="56" y="37"/>
                      <a:pt x="56" y="37"/>
                    </a:cubicBezTo>
                    <a:cubicBezTo>
                      <a:pt x="56" y="37"/>
                      <a:pt x="56" y="37"/>
                      <a:pt x="56" y="37"/>
                    </a:cubicBezTo>
                    <a:cubicBezTo>
                      <a:pt x="56" y="37"/>
                      <a:pt x="56" y="37"/>
                      <a:pt x="56" y="37"/>
                    </a:cubicBezTo>
                    <a:cubicBezTo>
                      <a:pt x="56" y="37"/>
                      <a:pt x="56" y="37"/>
                      <a:pt x="56" y="37"/>
                    </a:cubicBezTo>
                    <a:cubicBezTo>
                      <a:pt x="56" y="37"/>
                      <a:pt x="56" y="37"/>
                      <a:pt x="56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8"/>
                      <a:pt x="55" y="38"/>
                      <a:pt x="55" y="38"/>
                    </a:cubicBezTo>
                    <a:cubicBezTo>
                      <a:pt x="55" y="38"/>
                      <a:pt x="55" y="38"/>
                      <a:pt x="55" y="38"/>
                    </a:cubicBezTo>
                    <a:cubicBezTo>
                      <a:pt x="55" y="38"/>
                      <a:pt x="54" y="38"/>
                      <a:pt x="54" y="38"/>
                    </a:cubicBezTo>
                    <a:cubicBezTo>
                      <a:pt x="54" y="38"/>
                      <a:pt x="54" y="38"/>
                      <a:pt x="54" y="38"/>
                    </a:cubicBezTo>
                    <a:cubicBezTo>
                      <a:pt x="54" y="38"/>
                      <a:pt x="54" y="38"/>
                      <a:pt x="54" y="38"/>
                    </a:cubicBezTo>
                    <a:cubicBezTo>
                      <a:pt x="54" y="38"/>
                      <a:pt x="54" y="39"/>
                      <a:pt x="54" y="39"/>
                    </a:cubicBezTo>
                    <a:cubicBezTo>
                      <a:pt x="54" y="39"/>
                      <a:pt x="54" y="39"/>
                      <a:pt x="54" y="39"/>
                    </a:cubicBezTo>
                    <a:cubicBezTo>
                      <a:pt x="54" y="39"/>
                      <a:pt x="54" y="39"/>
                      <a:pt x="54" y="39"/>
                    </a:cubicBezTo>
                    <a:cubicBezTo>
                      <a:pt x="54" y="39"/>
                      <a:pt x="54" y="39"/>
                      <a:pt x="54" y="39"/>
                    </a:cubicBezTo>
                    <a:cubicBezTo>
                      <a:pt x="54" y="40"/>
                      <a:pt x="54" y="40"/>
                      <a:pt x="54" y="40"/>
                    </a:cubicBezTo>
                    <a:cubicBezTo>
                      <a:pt x="54" y="40"/>
                      <a:pt x="54" y="41"/>
                      <a:pt x="54" y="41"/>
                    </a:cubicBezTo>
                    <a:cubicBezTo>
                      <a:pt x="54" y="41"/>
                      <a:pt x="54" y="41"/>
                      <a:pt x="54" y="41"/>
                    </a:cubicBezTo>
                    <a:cubicBezTo>
                      <a:pt x="54" y="41"/>
                      <a:pt x="54" y="41"/>
                      <a:pt x="54" y="41"/>
                    </a:cubicBezTo>
                    <a:cubicBezTo>
                      <a:pt x="54" y="41"/>
                      <a:pt x="54" y="41"/>
                      <a:pt x="54" y="41"/>
                    </a:cubicBezTo>
                    <a:cubicBezTo>
                      <a:pt x="55" y="41"/>
                      <a:pt x="55" y="40"/>
                      <a:pt x="55" y="40"/>
                    </a:cubicBezTo>
                    <a:cubicBezTo>
                      <a:pt x="55" y="40"/>
                      <a:pt x="55" y="40"/>
                      <a:pt x="55" y="40"/>
                    </a:cubicBezTo>
                    <a:cubicBezTo>
                      <a:pt x="55" y="40"/>
                      <a:pt x="55" y="40"/>
                      <a:pt x="55" y="40"/>
                    </a:cubicBezTo>
                    <a:cubicBezTo>
                      <a:pt x="55" y="40"/>
                      <a:pt x="55" y="40"/>
                      <a:pt x="55" y="40"/>
                    </a:cubicBezTo>
                    <a:cubicBezTo>
                      <a:pt x="55" y="40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8"/>
                      <a:pt x="55" y="38"/>
                    </a:cubicBezTo>
                    <a:cubicBezTo>
                      <a:pt x="55" y="38"/>
                      <a:pt x="55" y="38"/>
                      <a:pt x="55" y="38"/>
                    </a:cubicBezTo>
                    <a:cubicBezTo>
                      <a:pt x="55" y="38"/>
                      <a:pt x="55" y="38"/>
                      <a:pt x="55" y="38"/>
                    </a:cubicBezTo>
                    <a:close/>
                  </a:path>
                </a:pathLst>
              </a:custGeom>
              <a:solidFill>
                <a:sysClr val="window" lastClr="FFFFFF">
                  <a:lumMod val="95000"/>
                </a:sysClr>
              </a:solidFill>
              <a:ln>
                <a:noFill/>
              </a:ln>
            </p:spPr>
            <p:txBody>
              <a:bodyPr vert="horz" wrap="square" lIns="113921" tIns="56960" rIns="113921" bIns="5696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27" name="组合 54">
              <a:extLst>
                <a:ext uri="{FF2B5EF4-FFF2-40B4-BE49-F238E27FC236}">
                  <a16:creationId xmlns:a16="http://schemas.microsoft.com/office/drawing/2014/main" id="{C9A9A786-0BD1-87A3-9045-D943855A5A4C}"/>
                </a:ext>
              </a:extLst>
            </p:cNvPr>
            <p:cNvGrpSpPr/>
            <p:nvPr/>
          </p:nvGrpSpPr>
          <p:grpSpPr>
            <a:xfrm>
              <a:off x="8229887" y="5325094"/>
              <a:ext cx="429793" cy="429788"/>
              <a:chOff x="5854675" y="3359758"/>
              <a:chExt cx="305647" cy="305644"/>
            </a:xfrm>
          </p:grpSpPr>
          <p:grpSp>
            <p:nvGrpSpPr>
              <p:cNvPr id="28" name="组合 55">
                <a:extLst>
                  <a:ext uri="{FF2B5EF4-FFF2-40B4-BE49-F238E27FC236}">
                    <a16:creationId xmlns:a16="http://schemas.microsoft.com/office/drawing/2014/main" id="{2498D637-AAC7-CE28-7A7B-F45FD14042E8}"/>
                  </a:ext>
                </a:extLst>
              </p:cNvPr>
              <p:cNvGrpSpPr/>
              <p:nvPr/>
            </p:nvGrpSpPr>
            <p:grpSpPr>
              <a:xfrm>
                <a:off x="5854675" y="3359758"/>
                <a:ext cx="305647" cy="305644"/>
                <a:chOff x="1517330" y="1125257"/>
                <a:chExt cx="2204282" cy="2204282"/>
              </a:xfrm>
            </p:grpSpPr>
            <p:sp>
              <p:nvSpPr>
                <p:cNvPr id="30" name="椭圆 57">
                  <a:extLst>
                    <a:ext uri="{FF2B5EF4-FFF2-40B4-BE49-F238E27FC236}">
                      <a16:creationId xmlns:a16="http://schemas.microsoft.com/office/drawing/2014/main" id="{6E770C76-E727-7AB1-CB40-A24B031E3417}"/>
                    </a:ext>
                  </a:extLst>
                </p:cNvPr>
                <p:cNvSpPr/>
                <p:nvPr/>
              </p:nvSpPr>
              <p:spPr>
                <a:xfrm>
                  <a:off x="1517330" y="1125257"/>
                  <a:ext cx="2204282" cy="2204282"/>
                </a:xfrm>
                <a:prstGeom prst="ellipse">
                  <a:avLst/>
                </a:prstGeom>
                <a:gradFill>
                  <a:gsLst>
                    <a:gs pos="0">
                      <a:srgbClr val="EBEBEB"/>
                    </a:gs>
                    <a:gs pos="100000">
                      <a:srgbClr val="FEFEFE"/>
                    </a:gs>
                  </a:gsLst>
                  <a:lin ang="7530000" scaled="0"/>
                </a:gradFill>
                <a:ln w="12700" cap="flat" cmpd="sng" algn="ctr">
                  <a:solidFill>
                    <a:sysClr val="window" lastClr="FFFFFF"/>
                  </a:solidFill>
                  <a:prstDash val="solid"/>
                  <a:miter lim="800000"/>
                </a:ln>
                <a:effectLst>
                  <a:outerShdw blurRad="165100" dist="139700" dir="7800000" sx="74000" sy="74000" algn="tr" rotWithShape="0">
                    <a:prstClr val="black">
                      <a:alpha val="55000"/>
                    </a:prstClr>
                  </a:outerShdw>
                </a:effectLst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31" name="椭圆 59">
                  <a:extLst>
                    <a:ext uri="{FF2B5EF4-FFF2-40B4-BE49-F238E27FC236}">
                      <a16:creationId xmlns:a16="http://schemas.microsoft.com/office/drawing/2014/main" id="{273D3294-D7A4-5517-D4D2-4CB35CA2CB5A}"/>
                    </a:ext>
                  </a:extLst>
                </p:cNvPr>
                <p:cNvSpPr/>
                <p:nvPr/>
              </p:nvSpPr>
              <p:spPr>
                <a:xfrm>
                  <a:off x="1719372" y="1327298"/>
                  <a:ext cx="1800200" cy="1800200"/>
                </a:xfrm>
                <a:prstGeom prst="ellipse">
                  <a:avLst/>
                </a:prstGeom>
                <a:solidFill>
                  <a:srgbClr val="9C593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29" name="KSO_Shape">
                <a:extLst>
                  <a:ext uri="{FF2B5EF4-FFF2-40B4-BE49-F238E27FC236}">
                    <a16:creationId xmlns:a16="http://schemas.microsoft.com/office/drawing/2014/main" id="{DC8FBDFB-BF08-5A19-D649-FA8E4D33A380}"/>
                  </a:ext>
                </a:extLst>
              </p:cNvPr>
              <p:cNvSpPr/>
              <p:nvPr/>
            </p:nvSpPr>
            <p:spPr bwMode="auto">
              <a:xfrm>
                <a:off x="5894000" y="3469636"/>
                <a:ext cx="238307" cy="96206"/>
              </a:xfrm>
              <a:custGeom>
                <a:gdLst>
                  <a:gd name="T0" fmla="*/ 2147483646 w 112"/>
                  <a:gd name="T1" fmla="*/ 2147483646 h 77"/>
                  <a:gd name="T2" fmla="*/ 2147483646 w 112"/>
                  <a:gd name="T3" fmla="*/ 2147483646 h 77"/>
                  <a:gd name="T4" fmla="*/ 2147483646 w 112"/>
                  <a:gd name="T5" fmla="*/ 2147483646 h 77"/>
                  <a:gd name="T6" fmla="*/ 2147483646 w 112"/>
                  <a:gd name="T7" fmla="*/ 2147483646 h 77"/>
                  <a:gd name="T8" fmla="*/ 2147483646 w 112"/>
                  <a:gd name="T9" fmla="*/ 2147483646 h 77"/>
                  <a:gd name="T10" fmla="*/ 0 w 112"/>
                  <a:gd name="T11" fmla="*/ 2147483646 h 77"/>
                  <a:gd name="T12" fmla="*/ 2147483646 w 112"/>
                  <a:gd name="T13" fmla="*/ 2147483646 h 77"/>
                  <a:gd name="T14" fmla="*/ 2147483646 w 112"/>
                  <a:gd name="T15" fmla="*/ 2147483646 h 77"/>
                  <a:gd name="T16" fmla="*/ 2147483646 w 112"/>
                  <a:gd name="T17" fmla="*/ 2147483646 h 77"/>
                  <a:gd name="T18" fmla="*/ 2147483646 w 112"/>
                  <a:gd name="T19" fmla="*/ 2147483646 h 77"/>
                  <a:gd name="T20" fmla="*/ 2147483646 w 112"/>
                  <a:gd name="T21" fmla="*/ 2147483646 h 77"/>
                  <a:gd name="T22" fmla="*/ 2147483646 w 112"/>
                  <a:gd name="T23" fmla="*/ 2147483646 h 77"/>
                  <a:gd name="T24" fmla="*/ 2147483646 w 112"/>
                  <a:gd name="T25" fmla="*/ 2147483646 h 77"/>
                  <a:gd name="T26" fmla="*/ 2147483646 w 112"/>
                  <a:gd name="T27" fmla="*/ 2147483646 h 77"/>
                  <a:gd name="T28" fmla="*/ 2147483646 w 112"/>
                  <a:gd name="T29" fmla="*/ 2147483646 h 77"/>
                  <a:gd name="T30" fmla="*/ 2147483646 w 112"/>
                  <a:gd name="T31" fmla="*/ 2147483646 h 77"/>
                  <a:gd name="T32" fmla="*/ 2147483646 w 112"/>
                  <a:gd name="T33" fmla="*/ 2147483646 h 77"/>
                  <a:gd name="T34" fmla="*/ 2147483646 w 112"/>
                  <a:gd name="T35" fmla="*/ 2147483646 h 77"/>
                  <a:gd name="T36" fmla="*/ 2147483646 w 112"/>
                  <a:gd name="T37" fmla="*/ 2147483646 h 77"/>
                  <a:gd name="T38" fmla="*/ 2147483646 w 112"/>
                  <a:gd name="T39" fmla="*/ 2147483646 h 77"/>
                  <a:gd name="T40" fmla="*/ 2147483646 w 112"/>
                  <a:gd name="T41" fmla="*/ 2147483646 h 77"/>
                  <a:gd name="T42" fmla="*/ 2147483646 w 112"/>
                  <a:gd name="T43" fmla="*/ 2147483646 h 77"/>
                  <a:gd name="T44" fmla="*/ 2147483646 w 112"/>
                  <a:gd name="T45" fmla="*/ 2147483646 h 77"/>
                  <a:gd name="T46" fmla="*/ 2147483646 w 112"/>
                  <a:gd name="T47" fmla="*/ 2147483646 h 77"/>
                  <a:gd name="T48" fmla="*/ 2147483646 w 112"/>
                  <a:gd name="T49" fmla="*/ 2147483646 h 77"/>
                  <a:gd name="T50" fmla="*/ 2147483646 w 112"/>
                  <a:gd name="T51" fmla="*/ 2147483646 h 77"/>
                  <a:gd name="T52" fmla="*/ 2147483646 w 112"/>
                  <a:gd name="T53" fmla="*/ 2147483646 h 77"/>
                  <a:gd name="T54" fmla="*/ 2147483646 w 112"/>
                  <a:gd name="T55" fmla="*/ 2147483646 h 77"/>
                  <a:gd name="T56" fmla="*/ 2147483646 w 112"/>
                  <a:gd name="T57" fmla="*/ 2147483646 h 77"/>
                  <a:gd name="T58" fmla="*/ 2147483646 w 112"/>
                  <a:gd name="T59" fmla="*/ 2147483646 h 77"/>
                  <a:gd name="T60" fmla="*/ 2147483646 w 112"/>
                  <a:gd name="T61" fmla="*/ 2147483646 h 77"/>
                  <a:gd name="T62" fmla="*/ 2147483646 w 112"/>
                  <a:gd name="T63" fmla="*/ 2147483646 h 77"/>
                  <a:gd name="T64" fmla="*/ 2147483646 w 112"/>
                  <a:gd name="T65" fmla="*/ 2147483646 h 77"/>
                  <a:gd name="T66" fmla="*/ 2147483646 w 112"/>
                  <a:gd name="T67" fmla="*/ 2147483646 h 77"/>
                  <a:gd name="T68" fmla="*/ 2147483646 w 112"/>
                  <a:gd name="T69" fmla="*/ 2147483646 h 77"/>
                  <a:gd name="T70" fmla="*/ 2147483646 w 112"/>
                  <a:gd name="T71" fmla="*/ 2147483646 h 77"/>
                  <a:gd name="T72" fmla="*/ 2147483646 w 112"/>
                  <a:gd name="T73" fmla="*/ 2147483646 h 77"/>
                  <a:gd name="T74" fmla="*/ 2147483646 w 112"/>
                  <a:gd name="T75" fmla="*/ 2147483646 h 77"/>
                  <a:gd name="T76" fmla="*/ 2147483646 w 112"/>
                  <a:gd name="T77" fmla="*/ 2147483646 h 77"/>
                  <a:gd name="T78" fmla="*/ 2147483646 w 112"/>
                  <a:gd name="T79" fmla="*/ 2147483646 h 77"/>
                  <a:gd name="T80" fmla="*/ 2147483646 w 112"/>
                  <a:gd name="T81" fmla="*/ 2147483646 h 77"/>
                  <a:gd name="T82" fmla="*/ 2147483646 w 112"/>
                  <a:gd name="T83" fmla="*/ 2147483646 h 77"/>
                  <a:gd name="T84" fmla="*/ 2147483646 w 112"/>
                  <a:gd name="T85" fmla="*/ 2147483646 h 77"/>
                  <a:gd name="T86" fmla="*/ 2147483646 w 112"/>
                  <a:gd name="T87" fmla="*/ 2147483646 h 77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</a:gdLst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0" t="0" r="r" b="b"/>
                <a:pathLst>
                  <a:path w="112" h="77">
                    <a:moveTo>
                      <a:pt x="56" y="0"/>
                    </a:moveTo>
                    <a:cubicBezTo>
                      <a:pt x="62" y="0"/>
                      <a:pt x="66" y="4"/>
                      <a:pt x="66" y="10"/>
                    </a:cubicBezTo>
                    <a:cubicBezTo>
                      <a:pt x="66" y="15"/>
                      <a:pt x="62" y="20"/>
                      <a:pt x="56" y="20"/>
                    </a:cubicBezTo>
                    <a:cubicBezTo>
                      <a:pt x="51" y="20"/>
                      <a:pt x="46" y="15"/>
                      <a:pt x="46" y="10"/>
                    </a:cubicBezTo>
                    <a:cubicBezTo>
                      <a:pt x="46" y="4"/>
                      <a:pt x="51" y="0"/>
                      <a:pt x="56" y="0"/>
                    </a:cubicBezTo>
                    <a:close/>
                    <a:moveTo>
                      <a:pt x="15" y="49"/>
                    </a:moveTo>
                    <a:cubicBezTo>
                      <a:pt x="15" y="66"/>
                      <a:pt x="15" y="66"/>
                      <a:pt x="15" y="66"/>
                    </a:cubicBezTo>
                    <a:cubicBezTo>
                      <a:pt x="10" y="66"/>
                      <a:pt x="10" y="66"/>
                      <a:pt x="10" y="66"/>
                    </a:cubicBezTo>
                    <a:cubicBezTo>
                      <a:pt x="10" y="52"/>
                      <a:pt x="10" y="52"/>
                      <a:pt x="10" y="52"/>
                    </a:cubicBezTo>
                    <a:cubicBezTo>
                      <a:pt x="9" y="52"/>
                      <a:pt x="9" y="52"/>
                      <a:pt x="9" y="52"/>
                    </a:cubicBezTo>
                    <a:cubicBezTo>
                      <a:pt x="9" y="66"/>
                      <a:pt x="9" y="66"/>
                      <a:pt x="9" y="66"/>
                    </a:cubicBezTo>
                    <a:cubicBezTo>
                      <a:pt x="4" y="66"/>
                      <a:pt x="4" y="66"/>
                      <a:pt x="4" y="66"/>
                    </a:cubicBezTo>
                    <a:cubicBezTo>
                      <a:pt x="4" y="49"/>
                      <a:pt x="4" y="49"/>
                      <a:pt x="4" y="49"/>
                    </a:cubicBezTo>
                    <a:cubicBezTo>
                      <a:pt x="4" y="46"/>
                      <a:pt x="4" y="46"/>
                      <a:pt x="4" y="46"/>
                    </a:cubicBezTo>
                    <a:cubicBezTo>
                      <a:pt x="4" y="37"/>
                      <a:pt x="4" y="37"/>
                      <a:pt x="4" y="37"/>
                    </a:cubicBezTo>
                    <a:cubicBezTo>
                      <a:pt x="4" y="37"/>
                      <a:pt x="4" y="37"/>
                      <a:pt x="4" y="37"/>
                    </a:cubicBezTo>
                    <a:cubicBezTo>
                      <a:pt x="4" y="46"/>
                      <a:pt x="4" y="46"/>
                      <a:pt x="4" y="46"/>
                    </a:cubicBezTo>
                    <a:cubicBezTo>
                      <a:pt x="0" y="46"/>
                      <a:pt x="0" y="46"/>
                      <a:pt x="0" y="46"/>
                    </a:cubicBezTo>
                    <a:cubicBezTo>
                      <a:pt x="0" y="33"/>
                      <a:pt x="0" y="33"/>
                      <a:pt x="0" y="33"/>
                    </a:cubicBezTo>
                    <a:cubicBezTo>
                      <a:pt x="0" y="31"/>
                      <a:pt x="1" y="29"/>
                      <a:pt x="4" y="29"/>
                    </a:cubicBezTo>
                    <a:cubicBezTo>
                      <a:pt x="13" y="29"/>
                      <a:pt x="13" y="29"/>
                      <a:pt x="13" y="29"/>
                    </a:cubicBezTo>
                    <a:cubicBezTo>
                      <a:pt x="13" y="30"/>
                      <a:pt x="13" y="30"/>
                      <a:pt x="13" y="31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5" y="49"/>
                      <a:pt x="15" y="49"/>
                      <a:pt x="15" y="49"/>
                    </a:cubicBezTo>
                    <a:close/>
                    <a:moveTo>
                      <a:pt x="10" y="15"/>
                    </a:moveTo>
                    <a:cubicBezTo>
                      <a:pt x="13" y="15"/>
                      <a:pt x="16" y="18"/>
                      <a:pt x="16" y="22"/>
                    </a:cubicBezTo>
                    <a:cubicBezTo>
                      <a:pt x="16" y="23"/>
                      <a:pt x="16" y="24"/>
                      <a:pt x="15" y="25"/>
                    </a:cubicBezTo>
                    <a:cubicBezTo>
                      <a:pt x="15" y="26"/>
                      <a:pt x="15" y="26"/>
                      <a:pt x="14" y="26"/>
                    </a:cubicBezTo>
                    <a:cubicBezTo>
                      <a:pt x="13" y="27"/>
                      <a:pt x="12" y="28"/>
                      <a:pt x="10" y="28"/>
                    </a:cubicBezTo>
                    <a:cubicBezTo>
                      <a:pt x="6" y="28"/>
                      <a:pt x="3" y="25"/>
                      <a:pt x="3" y="22"/>
                    </a:cubicBezTo>
                    <a:cubicBezTo>
                      <a:pt x="3" y="18"/>
                      <a:pt x="6" y="15"/>
                      <a:pt x="10" y="15"/>
                    </a:cubicBezTo>
                    <a:close/>
                    <a:moveTo>
                      <a:pt x="96" y="49"/>
                    </a:moveTo>
                    <a:cubicBezTo>
                      <a:pt x="96" y="66"/>
                      <a:pt x="96" y="66"/>
                      <a:pt x="96" y="66"/>
                    </a:cubicBezTo>
                    <a:cubicBezTo>
                      <a:pt x="101" y="66"/>
                      <a:pt x="101" y="66"/>
                      <a:pt x="101" y="66"/>
                    </a:cubicBezTo>
                    <a:cubicBezTo>
                      <a:pt x="101" y="52"/>
                      <a:pt x="101" y="52"/>
                      <a:pt x="101" y="52"/>
                    </a:cubicBezTo>
                    <a:cubicBezTo>
                      <a:pt x="102" y="52"/>
                      <a:pt x="102" y="52"/>
                      <a:pt x="102" y="52"/>
                    </a:cubicBezTo>
                    <a:cubicBezTo>
                      <a:pt x="102" y="66"/>
                      <a:pt x="102" y="66"/>
                      <a:pt x="102" y="66"/>
                    </a:cubicBezTo>
                    <a:cubicBezTo>
                      <a:pt x="107" y="66"/>
                      <a:pt x="107" y="66"/>
                      <a:pt x="107" y="66"/>
                    </a:cubicBezTo>
                    <a:cubicBezTo>
                      <a:pt x="107" y="49"/>
                      <a:pt x="107" y="49"/>
                      <a:pt x="107" y="49"/>
                    </a:cubicBezTo>
                    <a:cubicBezTo>
                      <a:pt x="107" y="46"/>
                      <a:pt x="107" y="46"/>
                      <a:pt x="107" y="46"/>
                    </a:cubicBezTo>
                    <a:cubicBezTo>
                      <a:pt x="107" y="37"/>
                      <a:pt x="107" y="37"/>
                      <a:pt x="107" y="37"/>
                    </a:cubicBezTo>
                    <a:cubicBezTo>
                      <a:pt x="107" y="37"/>
                      <a:pt x="107" y="37"/>
                      <a:pt x="107" y="37"/>
                    </a:cubicBezTo>
                    <a:cubicBezTo>
                      <a:pt x="107" y="46"/>
                      <a:pt x="107" y="46"/>
                      <a:pt x="107" y="46"/>
                    </a:cubicBezTo>
                    <a:cubicBezTo>
                      <a:pt x="112" y="46"/>
                      <a:pt x="112" y="46"/>
                      <a:pt x="112" y="46"/>
                    </a:cubicBezTo>
                    <a:cubicBezTo>
                      <a:pt x="112" y="33"/>
                      <a:pt x="112" y="33"/>
                      <a:pt x="112" y="33"/>
                    </a:cubicBezTo>
                    <a:cubicBezTo>
                      <a:pt x="112" y="31"/>
                      <a:pt x="110" y="29"/>
                      <a:pt x="107" y="29"/>
                    </a:cubicBezTo>
                    <a:cubicBezTo>
                      <a:pt x="98" y="29"/>
                      <a:pt x="98" y="29"/>
                      <a:pt x="98" y="29"/>
                    </a:cubicBezTo>
                    <a:cubicBezTo>
                      <a:pt x="98" y="30"/>
                      <a:pt x="98" y="30"/>
                      <a:pt x="98" y="31"/>
                    </a:cubicBezTo>
                    <a:cubicBezTo>
                      <a:pt x="98" y="49"/>
                      <a:pt x="98" y="49"/>
                      <a:pt x="98" y="49"/>
                    </a:cubicBezTo>
                    <a:cubicBezTo>
                      <a:pt x="96" y="49"/>
                      <a:pt x="96" y="49"/>
                      <a:pt x="96" y="49"/>
                    </a:cubicBezTo>
                    <a:close/>
                    <a:moveTo>
                      <a:pt x="101" y="15"/>
                    </a:moveTo>
                    <a:cubicBezTo>
                      <a:pt x="98" y="15"/>
                      <a:pt x="95" y="18"/>
                      <a:pt x="95" y="22"/>
                    </a:cubicBezTo>
                    <a:cubicBezTo>
                      <a:pt x="95" y="23"/>
                      <a:pt x="95" y="24"/>
                      <a:pt x="96" y="25"/>
                    </a:cubicBezTo>
                    <a:cubicBezTo>
                      <a:pt x="96" y="26"/>
                      <a:pt x="97" y="26"/>
                      <a:pt x="97" y="26"/>
                    </a:cubicBezTo>
                    <a:cubicBezTo>
                      <a:pt x="98" y="27"/>
                      <a:pt x="100" y="28"/>
                      <a:pt x="101" y="28"/>
                    </a:cubicBezTo>
                    <a:cubicBezTo>
                      <a:pt x="105" y="28"/>
                      <a:pt x="108" y="25"/>
                      <a:pt x="108" y="22"/>
                    </a:cubicBezTo>
                    <a:cubicBezTo>
                      <a:pt x="108" y="18"/>
                      <a:pt x="105" y="15"/>
                      <a:pt x="101" y="15"/>
                    </a:cubicBezTo>
                    <a:close/>
                    <a:moveTo>
                      <a:pt x="75" y="51"/>
                    </a:moveTo>
                    <a:cubicBezTo>
                      <a:pt x="75" y="72"/>
                      <a:pt x="75" y="72"/>
                      <a:pt x="75" y="72"/>
                    </a:cubicBezTo>
                    <a:cubicBezTo>
                      <a:pt x="80" y="72"/>
                      <a:pt x="80" y="72"/>
                      <a:pt x="80" y="72"/>
                    </a:cubicBezTo>
                    <a:cubicBezTo>
                      <a:pt x="80" y="54"/>
                      <a:pt x="80" y="54"/>
                      <a:pt x="80" y="54"/>
                    </a:cubicBezTo>
                    <a:cubicBezTo>
                      <a:pt x="82" y="54"/>
                      <a:pt x="82" y="54"/>
                      <a:pt x="82" y="54"/>
                    </a:cubicBezTo>
                    <a:cubicBezTo>
                      <a:pt x="82" y="72"/>
                      <a:pt x="82" y="72"/>
                      <a:pt x="82" y="72"/>
                    </a:cubicBezTo>
                    <a:cubicBezTo>
                      <a:pt x="87" y="72"/>
                      <a:pt x="87" y="72"/>
                      <a:pt x="87" y="72"/>
                    </a:cubicBezTo>
                    <a:cubicBezTo>
                      <a:pt x="87" y="51"/>
                      <a:pt x="87" y="51"/>
                      <a:pt x="87" y="51"/>
                    </a:cubicBezTo>
                    <a:cubicBezTo>
                      <a:pt x="87" y="47"/>
                      <a:pt x="87" y="47"/>
                      <a:pt x="87" y="47"/>
                    </a:cubicBezTo>
                    <a:cubicBezTo>
                      <a:pt x="87" y="36"/>
                      <a:pt x="87" y="36"/>
                      <a:pt x="87" y="36"/>
                    </a:cubicBezTo>
                    <a:cubicBezTo>
                      <a:pt x="88" y="36"/>
                      <a:pt x="88" y="36"/>
                      <a:pt x="88" y="36"/>
                    </a:cubicBezTo>
                    <a:cubicBezTo>
                      <a:pt x="88" y="47"/>
                      <a:pt x="88" y="47"/>
                      <a:pt x="88" y="47"/>
                    </a:cubicBezTo>
                    <a:cubicBezTo>
                      <a:pt x="94" y="47"/>
                      <a:pt x="94" y="47"/>
                      <a:pt x="94" y="47"/>
                    </a:cubicBezTo>
                    <a:cubicBezTo>
                      <a:pt x="94" y="31"/>
                      <a:pt x="94" y="31"/>
                      <a:pt x="94" y="31"/>
                    </a:cubicBezTo>
                    <a:cubicBezTo>
                      <a:pt x="94" y="28"/>
                      <a:pt x="91" y="26"/>
                      <a:pt x="88" y="26"/>
                    </a:cubicBezTo>
                    <a:cubicBezTo>
                      <a:pt x="77" y="26"/>
                      <a:pt x="77" y="26"/>
                      <a:pt x="77" y="26"/>
                    </a:cubicBezTo>
                    <a:cubicBezTo>
                      <a:pt x="77" y="27"/>
                      <a:pt x="77" y="28"/>
                      <a:pt x="77" y="28"/>
                    </a:cubicBezTo>
                    <a:cubicBezTo>
                      <a:pt x="77" y="51"/>
                      <a:pt x="77" y="51"/>
                      <a:pt x="77" y="51"/>
                    </a:cubicBezTo>
                    <a:cubicBezTo>
                      <a:pt x="75" y="51"/>
                      <a:pt x="75" y="51"/>
                      <a:pt x="75" y="51"/>
                    </a:cubicBezTo>
                    <a:close/>
                    <a:moveTo>
                      <a:pt x="65" y="47"/>
                    </a:moveTo>
                    <a:cubicBezTo>
                      <a:pt x="65" y="32"/>
                      <a:pt x="65" y="32"/>
                      <a:pt x="65" y="32"/>
                    </a:cubicBezTo>
                    <a:cubicBezTo>
                      <a:pt x="64" y="32"/>
                      <a:pt x="64" y="32"/>
                      <a:pt x="64" y="32"/>
                    </a:cubicBezTo>
                    <a:cubicBezTo>
                      <a:pt x="64" y="47"/>
                      <a:pt x="64" y="47"/>
                      <a:pt x="64" y="47"/>
                    </a:cubicBezTo>
                    <a:cubicBezTo>
                      <a:pt x="64" y="50"/>
                      <a:pt x="64" y="50"/>
                      <a:pt x="64" y="50"/>
                    </a:cubicBezTo>
                    <a:cubicBezTo>
                      <a:pt x="64" y="77"/>
                      <a:pt x="64" y="77"/>
                      <a:pt x="64" y="77"/>
                    </a:cubicBezTo>
                    <a:cubicBezTo>
                      <a:pt x="57" y="77"/>
                      <a:pt x="57" y="77"/>
                      <a:pt x="57" y="77"/>
                    </a:cubicBezTo>
                    <a:cubicBezTo>
                      <a:pt x="57" y="55"/>
                      <a:pt x="57" y="55"/>
                      <a:pt x="57" y="55"/>
                    </a:cubicBezTo>
                    <a:cubicBezTo>
                      <a:pt x="55" y="55"/>
                      <a:pt x="55" y="55"/>
                      <a:pt x="55" y="55"/>
                    </a:cubicBezTo>
                    <a:cubicBezTo>
                      <a:pt x="55" y="77"/>
                      <a:pt x="55" y="77"/>
                      <a:pt x="55" y="77"/>
                    </a:cubicBezTo>
                    <a:cubicBezTo>
                      <a:pt x="48" y="77"/>
                      <a:pt x="48" y="77"/>
                      <a:pt x="48" y="77"/>
                    </a:cubicBezTo>
                    <a:cubicBezTo>
                      <a:pt x="48" y="50"/>
                      <a:pt x="48" y="50"/>
                      <a:pt x="48" y="50"/>
                    </a:cubicBezTo>
                    <a:cubicBezTo>
                      <a:pt x="48" y="47"/>
                      <a:pt x="48" y="47"/>
                      <a:pt x="48" y="47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7" y="32"/>
                      <a:pt x="47" y="32"/>
                      <a:pt x="47" y="32"/>
                    </a:cubicBezTo>
                    <a:cubicBezTo>
                      <a:pt x="47" y="47"/>
                      <a:pt x="47" y="47"/>
                      <a:pt x="47" y="47"/>
                    </a:cubicBezTo>
                    <a:cubicBezTo>
                      <a:pt x="41" y="47"/>
                      <a:pt x="41" y="47"/>
                      <a:pt x="41" y="4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1" y="24"/>
                      <a:pt x="44" y="21"/>
                      <a:pt x="47" y="21"/>
                    </a:cubicBezTo>
                    <a:cubicBezTo>
                      <a:pt x="66" y="21"/>
                      <a:pt x="46" y="21"/>
                      <a:pt x="65" y="21"/>
                    </a:cubicBezTo>
                    <a:cubicBezTo>
                      <a:pt x="69" y="21"/>
                      <a:pt x="71" y="24"/>
                      <a:pt x="71" y="27"/>
                    </a:cubicBezTo>
                    <a:cubicBezTo>
                      <a:pt x="71" y="47"/>
                      <a:pt x="71" y="47"/>
                      <a:pt x="71" y="47"/>
                    </a:cubicBezTo>
                    <a:cubicBezTo>
                      <a:pt x="70" y="47"/>
                      <a:pt x="68" y="47"/>
                      <a:pt x="65" y="47"/>
                    </a:cubicBezTo>
                    <a:close/>
                    <a:moveTo>
                      <a:pt x="37" y="51"/>
                    </a:moveTo>
                    <a:cubicBezTo>
                      <a:pt x="37" y="72"/>
                      <a:pt x="37" y="72"/>
                      <a:pt x="37" y="72"/>
                    </a:cubicBezTo>
                    <a:cubicBezTo>
                      <a:pt x="31" y="72"/>
                      <a:pt x="31" y="72"/>
                      <a:pt x="31" y="72"/>
                    </a:cubicBezTo>
                    <a:cubicBezTo>
                      <a:pt x="31" y="54"/>
                      <a:pt x="31" y="54"/>
                      <a:pt x="31" y="54"/>
                    </a:cubicBezTo>
                    <a:cubicBezTo>
                      <a:pt x="30" y="54"/>
                      <a:pt x="30" y="54"/>
                      <a:pt x="30" y="54"/>
                    </a:cubicBezTo>
                    <a:cubicBezTo>
                      <a:pt x="30" y="72"/>
                      <a:pt x="30" y="72"/>
                      <a:pt x="30" y="72"/>
                    </a:cubicBezTo>
                    <a:cubicBezTo>
                      <a:pt x="24" y="72"/>
                      <a:pt x="24" y="72"/>
                      <a:pt x="24" y="72"/>
                    </a:cubicBezTo>
                    <a:cubicBezTo>
                      <a:pt x="24" y="51"/>
                      <a:pt x="24" y="51"/>
                      <a:pt x="24" y="51"/>
                    </a:cubicBezTo>
                    <a:cubicBezTo>
                      <a:pt x="24" y="47"/>
                      <a:pt x="24" y="47"/>
                      <a:pt x="24" y="47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3" y="36"/>
                      <a:pt x="23" y="36"/>
                      <a:pt x="23" y="36"/>
                    </a:cubicBezTo>
                    <a:cubicBezTo>
                      <a:pt x="23" y="47"/>
                      <a:pt x="23" y="47"/>
                      <a:pt x="23" y="47"/>
                    </a:cubicBezTo>
                    <a:cubicBezTo>
                      <a:pt x="18" y="47"/>
                      <a:pt x="18" y="47"/>
                      <a:pt x="18" y="47"/>
                    </a:cubicBezTo>
                    <a:cubicBezTo>
                      <a:pt x="18" y="31"/>
                      <a:pt x="18" y="31"/>
                      <a:pt x="18" y="31"/>
                    </a:cubicBezTo>
                    <a:cubicBezTo>
                      <a:pt x="18" y="28"/>
                      <a:pt x="20" y="26"/>
                      <a:pt x="23" y="26"/>
                    </a:cubicBezTo>
                    <a:cubicBezTo>
                      <a:pt x="35" y="26"/>
                      <a:pt x="35" y="26"/>
                      <a:pt x="35" y="26"/>
                    </a:cubicBezTo>
                    <a:cubicBezTo>
                      <a:pt x="35" y="27"/>
                      <a:pt x="35" y="28"/>
                      <a:pt x="35" y="28"/>
                    </a:cubicBezTo>
                    <a:cubicBezTo>
                      <a:pt x="35" y="51"/>
                      <a:pt x="35" y="51"/>
                      <a:pt x="35" y="51"/>
                    </a:cubicBezTo>
                    <a:cubicBezTo>
                      <a:pt x="37" y="51"/>
                      <a:pt x="37" y="51"/>
                      <a:pt x="37" y="51"/>
                    </a:cubicBezTo>
                    <a:close/>
                    <a:moveTo>
                      <a:pt x="31" y="9"/>
                    </a:moveTo>
                    <a:cubicBezTo>
                      <a:pt x="35" y="9"/>
                      <a:pt x="39" y="12"/>
                      <a:pt x="39" y="17"/>
                    </a:cubicBezTo>
                    <a:cubicBezTo>
                      <a:pt x="39" y="19"/>
                      <a:pt x="38" y="20"/>
                      <a:pt x="37" y="22"/>
                    </a:cubicBezTo>
                    <a:cubicBezTo>
                      <a:pt x="37" y="22"/>
                      <a:pt x="37" y="22"/>
                      <a:pt x="37" y="23"/>
                    </a:cubicBezTo>
                    <a:cubicBezTo>
                      <a:pt x="35" y="24"/>
                      <a:pt x="33" y="25"/>
                      <a:pt x="31" y="25"/>
                    </a:cubicBezTo>
                    <a:cubicBezTo>
                      <a:pt x="26" y="25"/>
                      <a:pt x="22" y="21"/>
                      <a:pt x="22" y="17"/>
                    </a:cubicBezTo>
                    <a:cubicBezTo>
                      <a:pt x="22" y="12"/>
                      <a:pt x="26" y="9"/>
                      <a:pt x="31" y="9"/>
                    </a:cubicBezTo>
                    <a:close/>
                    <a:moveTo>
                      <a:pt x="81" y="9"/>
                    </a:moveTo>
                    <a:cubicBezTo>
                      <a:pt x="76" y="9"/>
                      <a:pt x="73" y="12"/>
                      <a:pt x="73" y="17"/>
                    </a:cubicBezTo>
                    <a:cubicBezTo>
                      <a:pt x="73" y="19"/>
                      <a:pt x="73" y="20"/>
                      <a:pt x="74" y="22"/>
                    </a:cubicBezTo>
                    <a:cubicBezTo>
                      <a:pt x="75" y="22"/>
                      <a:pt x="75" y="22"/>
                      <a:pt x="75" y="23"/>
                    </a:cubicBezTo>
                    <a:cubicBezTo>
                      <a:pt x="77" y="24"/>
                      <a:pt x="79" y="25"/>
                      <a:pt x="81" y="25"/>
                    </a:cubicBezTo>
                    <a:cubicBezTo>
                      <a:pt x="85" y="25"/>
                      <a:pt x="89" y="21"/>
                      <a:pt x="89" y="17"/>
                    </a:cubicBezTo>
                    <a:cubicBezTo>
                      <a:pt x="89" y="12"/>
                      <a:pt x="85" y="9"/>
                      <a:pt x="81" y="9"/>
                    </a:cubicBezTo>
                    <a:close/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>
                  <a:contourClr>
                    <a:srgbClr val="FFFFFF"/>
                  </a:contourClr>
                </a:sp3d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微软雅黑" pitchFamily="34" charset="-122"/>
                </a:endParaRPr>
              </a:p>
            </p:txBody>
          </p:sp>
        </p:grpSp>
      </p:grpSp>
      <p:sp>
        <p:nvSpPr>
          <p:cNvPr id="2" name="Freeform 5">
            <a:extLst>
              <a:ext uri="{FF2B5EF4-FFF2-40B4-BE49-F238E27FC236}">
                <a16:creationId xmlns:a16="http://schemas.microsoft.com/office/drawing/2014/main" id="{0EE73B87-B400-7942-5AE2-3B6B484E3286}"/>
              </a:ext>
            </a:extLst>
          </p:cNvPr>
          <p:cNvSpPr/>
          <p:nvPr/>
        </p:nvSpPr>
        <p:spPr bwMode="auto">
          <a:xfrm>
            <a:off x="3449636" y="0"/>
            <a:ext cx="3968750" cy="4103036"/>
          </a:xfrm>
          <a:custGeom>
            <a:gdLst>
              <a:gd name="T0" fmla="*/ 0 w 2500"/>
              <a:gd name="T1" fmla="*/ 0 h 2581"/>
              <a:gd name="T2" fmla="*/ 2500 w 2500"/>
              <a:gd name="T3" fmla="*/ 2581 h 2581"/>
              <a:gd name="T4" fmla="*/ 2220 w 2500"/>
              <a:gd name="T5" fmla="*/ 1975 h 2581"/>
              <a:gd name="T6" fmla="*/ 0 w 2500"/>
              <a:gd name="T7" fmla="*/ 0 h 258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500" h="2581">
                <a:moveTo>
                  <a:pt x="0" y="0"/>
                </a:moveTo>
                <a:lnTo>
                  <a:pt x="2500" y="2581"/>
                </a:lnTo>
                <a:lnTo>
                  <a:pt x="2220" y="1975"/>
                </a:lnTo>
                <a:lnTo>
                  <a:pt x="0" y="0"/>
                </a:lnTo>
                <a:close/>
              </a:path>
            </a:pathLst>
          </a:custGeom>
          <a:solidFill>
            <a:srgbClr val="008D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3" name="Freeform 6">
            <a:extLst>
              <a:ext uri="{FF2B5EF4-FFF2-40B4-BE49-F238E27FC236}">
                <a16:creationId xmlns:a16="http://schemas.microsoft.com/office/drawing/2014/main" id="{A5A8E864-2104-00C5-B4F5-1300FE4DC73D}"/>
              </a:ext>
            </a:extLst>
          </p:cNvPr>
          <p:cNvSpPr/>
          <p:nvPr/>
        </p:nvSpPr>
        <p:spPr bwMode="auto">
          <a:xfrm>
            <a:off x="8740774" y="4630819"/>
            <a:ext cx="2811463" cy="2227181"/>
          </a:xfrm>
          <a:custGeom>
            <a:gdLst>
              <a:gd name="T0" fmla="*/ 1771 w 1771"/>
              <a:gd name="T1" fmla="*/ 932 h 1401"/>
              <a:gd name="T2" fmla="*/ 345 w 1771"/>
              <a:gd name="T3" fmla="*/ 0 h 1401"/>
              <a:gd name="T4" fmla="*/ 0 w 1771"/>
              <a:gd name="T5" fmla="*/ 541 h 1401"/>
              <a:gd name="T6" fmla="*/ 742 w 1771"/>
              <a:gd name="T7" fmla="*/ 1401 h 1401"/>
              <a:gd name="T8" fmla="*/ 1771 w 1771"/>
              <a:gd name="T9" fmla="*/ 932 h 140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771" h="1401">
                <a:moveTo>
                  <a:pt x="1771" y="932"/>
                </a:moveTo>
                <a:lnTo>
                  <a:pt x="345" y="0"/>
                </a:lnTo>
                <a:lnTo>
                  <a:pt x="0" y="541"/>
                </a:lnTo>
                <a:lnTo>
                  <a:pt x="742" y="1401"/>
                </a:lnTo>
                <a:lnTo>
                  <a:pt x="1771" y="932"/>
                </a:lnTo>
                <a:close/>
              </a:path>
            </a:pathLst>
          </a:custGeom>
          <a:solidFill>
            <a:srgbClr val="0073A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6" name="Freeform 7">
            <a:extLst>
              <a:ext uri="{FF2B5EF4-FFF2-40B4-BE49-F238E27FC236}">
                <a16:creationId xmlns:a16="http://schemas.microsoft.com/office/drawing/2014/main" id="{F06EA732-8607-5EF3-EB6D-DFEC2727C05D}"/>
              </a:ext>
            </a:extLst>
          </p:cNvPr>
          <p:cNvSpPr/>
          <p:nvPr/>
        </p:nvSpPr>
        <p:spPr bwMode="auto">
          <a:xfrm>
            <a:off x="7521574" y="850494"/>
            <a:ext cx="4670425" cy="2599173"/>
          </a:xfrm>
          <a:custGeom>
            <a:gdLst>
              <a:gd name="T0" fmla="*/ 0 w 2942"/>
              <a:gd name="T1" fmla="*/ 0 h 1635"/>
              <a:gd name="T2" fmla="*/ 2942 w 2942"/>
              <a:gd name="T3" fmla="*/ 990 h 1635"/>
              <a:gd name="T4" fmla="*/ 1881 w 2942"/>
              <a:gd name="T5" fmla="*/ 1635 h 1635"/>
              <a:gd name="T6" fmla="*/ 0 w 2942"/>
              <a:gd name="T7" fmla="*/ 0 h 163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942" h="1634">
                <a:moveTo>
                  <a:pt x="0" y="0"/>
                </a:moveTo>
                <a:lnTo>
                  <a:pt x="2942" y="990"/>
                </a:lnTo>
                <a:lnTo>
                  <a:pt x="1881" y="1635"/>
                </a:lnTo>
                <a:lnTo>
                  <a:pt x="0" y="0"/>
                </a:lnTo>
                <a:close/>
              </a:path>
            </a:pathLst>
          </a:custGeom>
          <a:solidFill>
            <a:srgbClr val="DFEEF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42A6E363-E53C-92DE-B495-DC89EF6E3E0B}"/>
              </a:ext>
            </a:extLst>
          </p:cNvPr>
          <p:cNvSpPr/>
          <p:nvPr/>
        </p:nvSpPr>
        <p:spPr bwMode="auto">
          <a:xfrm>
            <a:off x="7026274" y="11128"/>
            <a:ext cx="5165725" cy="2413176"/>
          </a:xfrm>
          <a:custGeom>
            <a:gdLst>
              <a:gd name="T0" fmla="*/ 0 w 3254"/>
              <a:gd name="T1" fmla="*/ 0 h 1518"/>
              <a:gd name="T2" fmla="*/ 312 w 3254"/>
              <a:gd name="T3" fmla="*/ 528 h 1518"/>
              <a:gd name="T4" fmla="*/ 3254 w 3254"/>
              <a:gd name="T5" fmla="*/ 1518 h 1518"/>
              <a:gd name="T6" fmla="*/ 0 w 3254"/>
              <a:gd name="T7" fmla="*/ 0 h 151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254" h="1518">
                <a:moveTo>
                  <a:pt x="0" y="0"/>
                </a:moveTo>
                <a:lnTo>
                  <a:pt x="312" y="528"/>
                </a:lnTo>
                <a:lnTo>
                  <a:pt x="3254" y="151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051878A0-A795-C401-6D7B-0065C5426F95}"/>
              </a:ext>
            </a:extLst>
          </p:cNvPr>
          <p:cNvSpPr/>
          <p:nvPr/>
        </p:nvSpPr>
        <p:spPr bwMode="auto">
          <a:xfrm>
            <a:off x="8543924" y="3139673"/>
            <a:ext cx="1963738" cy="1491146"/>
          </a:xfrm>
          <a:custGeom>
            <a:gdLst>
              <a:gd name="T0" fmla="*/ 469 w 1237"/>
              <a:gd name="T1" fmla="*/ 938 h 938"/>
              <a:gd name="T2" fmla="*/ 1237 w 1237"/>
              <a:gd name="T3" fmla="*/ 195 h 938"/>
              <a:gd name="T4" fmla="*/ 0 w 1237"/>
              <a:gd name="T5" fmla="*/ 0 h 938"/>
              <a:gd name="T6" fmla="*/ 469 w 1237"/>
              <a:gd name="T7" fmla="*/ 938 h 93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237" h="938">
                <a:moveTo>
                  <a:pt x="469" y="938"/>
                </a:moveTo>
                <a:lnTo>
                  <a:pt x="1237" y="195"/>
                </a:lnTo>
                <a:lnTo>
                  <a:pt x="0" y="0"/>
                </a:lnTo>
                <a:lnTo>
                  <a:pt x="469" y="938"/>
                </a:lnTo>
                <a:close/>
              </a:path>
            </a:pathLst>
          </a:custGeom>
          <a:solidFill>
            <a:srgbClr val="2EA7E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BDBDAFB5-DAB4-FBA6-A2DF-C7B84CE1654A}"/>
              </a:ext>
            </a:extLst>
          </p:cNvPr>
          <p:cNvSpPr/>
          <p:nvPr/>
        </p:nvSpPr>
        <p:spPr bwMode="auto">
          <a:xfrm>
            <a:off x="7831137" y="3139673"/>
            <a:ext cx="1457325" cy="2351178"/>
          </a:xfrm>
          <a:custGeom>
            <a:gdLst>
              <a:gd name="T0" fmla="*/ 0 w 918"/>
              <a:gd name="T1" fmla="*/ 1355 h 1479"/>
              <a:gd name="T2" fmla="*/ 449 w 918"/>
              <a:gd name="T3" fmla="*/ 0 h 1479"/>
              <a:gd name="T4" fmla="*/ 918 w 918"/>
              <a:gd name="T5" fmla="*/ 938 h 1479"/>
              <a:gd name="T6" fmla="*/ 573 w 918"/>
              <a:gd name="T7" fmla="*/ 1479 h 1479"/>
              <a:gd name="T8" fmla="*/ 0 w 918"/>
              <a:gd name="T9" fmla="*/ 1355 h 147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18" h="1479">
                <a:moveTo>
                  <a:pt x="0" y="1355"/>
                </a:moveTo>
                <a:lnTo>
                  <a:pt x="449" y="0"/>
                </a:lnTo>
                <a:lnTo>
                  <a:pt x="918" y="938"/>
                </a:lnTo>
                <a:lnTo>
                  <a:pt x="573" y="1479"/>
                </a:lnTo>
                <a:lnTo>
                  <a:pt x="0" y="1355"/>
                </a:lnTo>
                <a:close/>
              </a:path>
            </a:pathLst>
          </a:custGeom>
          <a:solidFill>
            <a:srgbClr val="008D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2" name="Freeform 11">
            <a:extLst>
              <a:ext uri="{FF2B5EF4-FFF2-40B4-BE49-F238E27FC236}">
                <a16:creationId xmlns:a16="http://schemas.microsoft.com/office/drawing/2014/main" id="{33C4E00F-D1EF-A523-BF55-A81C2E6C99E8}"/>
              </a:ext>
            </a:extLst>
          </p:cNvPr>
          <p:cNvSpPr/>
          <p:nvPr/>
        </p:nvSpPr>
        <p:spPr bwMode="auto">
          <a:xfrm>
            <a:off x="6973887" y="3139673"/>
            <a:ext cx="1570038" cy="2154054"/>
          </a:xfrm>
          <a:custGeom>
            <a:gdLst>
              <a:gd name="T0" fmla="*/ 0 w 989"/>
              <a:gd name="T1" fmla="*/ 0 h 1355"/>
              <a:gd name="T2" fmla="*/ 540 w 989"/>
              <a:gd name="T3" fmla="*/ 1355 h 1355"/>
              <a:gd name="T4" fmla="*/ 989 w 989"/>
              <a:gd name="T5" fmla="*/ 0 h 1355"/>
              <a:gd name="T6" fmla="*/ 0 w 989"/>
              <a:gd name="T7" fmla="*/ 0 h 135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89" h="1355">
                <a:moveTo>
                  <a:pt x="0" y="0"/>
                </a:moveTo>
                <a:lnTo>
                  <a:pt x="540" y="1355"/>
                </a:lnTo>
                <a:lnTo>
                  <a:pt x="989" y="0"/>
                </a:lnTo>
                <a:lnTo>
                  <a:pt x="0" y="0"/>
                </a:lnTo>
                <a:close/>
              </a:path>
            </a:pathLst>
          </a:custGeom>
          <a:solidFill>
            <a:srgbClr val="0073A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3" name="Freeform 12">
            <a:extLst>
              <a:ext uri="{FF2B5EF4-FFF2-40B4-BE49-F238E27FC236}">
                <a16:creationId xmlns:a16="http://schemas.microsoft.com/office/drawing/2014/main" id="{67B51005-9EE8-BB33-5FE4-A6F3978DD59C}"/>
              </a:ext>
            </a:extLst>
          </p:cNvPr>
          <p:cNvSpPr/>
          <p:nvPr/>
        </p:nvSpPr>
        <p:spPr bwMode="auto">
          <a:xfrm>
            <a:off x="9288462" y="3449666"/>
            <a:ext cx="1466850" cy="2134978"/>
          </a:xfrm>
          <a:custGeom>
            <a:gdLst>
              <a:gd name="T0" fmla="*/ 0 w 924"/>
              <a:gd name="T1" fmla="*/ 743 h 1343"/>
              <a:gd name="T2" fmla="*/ 768 w 924"/>
              <a:gd name="T3" fmla="*/ 0 h 1343"/>
              <a:gd name="T4" fmla="*/ 924 w 924"/>
              <a:gd name="T5" fmla="*/ 1343 h 1343"/>
              <a:gd name="T6" fmla="*/ 0 w 924"/>
              <a:gd name="T7" fmla="*/ 743 h 134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24" h="1343">
                <a:moveTo>
                  <a:pt x="0" y="743"/>
                </a:moveTo>
                <a:lnTo>
                  <a:pt x="768" y="0"/>
                </a:lnTo>
                <a:lnTo>
                  <a:pt x="924" y="1343"/>
                </a:lnTo>
                <a:lnTo>
                  <a:pt x="0" y="743"/>
                </a:lnTo>
                <a:close/>
              </a:path>
            </a:pathLst>
          </a:custGeom>
          <a:solidFill>
            <a:srgbClr val="82C1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4" name="Freeform 13">
            <a:extLst>
              <a:ext uri="{FF2B5EF4-FFF2-40B4-BE49-F238E27FC236}">
                <a16:creationId xmlns:a16="http://schemas.microsoft.com/office/drawing/2014/main" id="{CB5820F7-99E6-9111-6972-1EC405ED4F85}"/>
              </a:ext>
            </a:extLst>
          </p:cNvPr>
          <p:cNvSpPr/>
          <p:nvPr/>
        </p:nvSpPr>
        <p:spPr bwMode="auto">
          <a:xfrm>
            <a:off x="7521574" y="850494"/>
            <a:ext cx="2986088" cy="2599173"/>
          </a:xfrm>
          <a:custGeom>
            <a:gdLst>
              <a:gd name="T0" fmla="*/ 1881 w 1881"/>
              <a:gd name="T1" fmla="*/ 1635 h 1635"/>
              <a:gd name="T2" fmla="*/ 0 w 1881"/>
              <a:gd name="T3" fmla="*/ 0 h 1635"/>
              <a:gd name="T4" fmla="*/ 644 w 1881"/>
              <a:gd name="T5" fmla="*/ 1440 h 1635"/>
              <a:gd name="T6" fmla="*/ 1881 w 1881"/>
              <a:gd name="T7" fmla="*/ 1635 h 163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881" h="1634">
                <a:moveTo>
                  <a:pt x="1881" y="1635"/>
                </a:moveTo>
                <a:lnTo>
                  <a:pt x="0" y="0"/>
                </a:lnTo>
                <a:lnTo>
                  <a:pt x="644" y="1440"/>
                </a:lnTo>
                <a:lnTo>
                  <a:pt x="1881" y="1635"/>
                </a:lnTo>
                <a:close/>
              </a:path>
            </a:pathLst>
          </a:custGeom>
          <a:solidFill>
            <a:srgbClr val="BBDCF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5" name="Freeform 14">
            <a:extLst>
              <a:ext uri="{FF2B5EF4-FFF2-40B4-BE49-F238E27FC236}">
                <a16:creationId xmlns:a16="http://schemas.microsoft.com/office/drawing/2014/main" id="{EC33FD27-B87F-8479-222B-23CAEF666746}"/>
              </a:ext>
            </a:extLst>
          </p:cNvPr>
          <p:cNvSpPr/>
          <p:nvPr/>
        </p:nvSpPr>
        <p:spPr bwMode="auto">
          <a:xfrm>
            <a:off x="6973887" y="850494"/>
            <a:ext cx="1570038" cy="2289179"/>
          </a:xfrm>
          <a:custGeom>
            <a:gdLst>
              <a:gd name="T0" fmla="*/ 989 w 989"/>
              <a:gd name="T1" fmla="*/ 1440 h 1440"/>
              <a:gd name="T2" fmla="*/ 0 w 989"/>
              <a:gd name="T3" fmla="*/ 1440 h 1440"/>
              <a:gd name="T4" fmla="*/ 345 w 989"/>
              <a:gd name="T5" fmla="*/ 0 h 1440"/>
              <a:gd name="T6" fmla="*/ 989 w 989"/>
              <a:gd name="T7" fmla="*/ 1440 h 144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89" h="1440">
                <a:moveTo>
                  <a:pt x="989" y="1440"/>
                </a:moveTo>
                <a:lnTo>
                  <a:pt x="0" y="1440"/>
                </a:lnTo>
                <a:lnTo>
                  <a:pt x="345" y="0"/>
                </a:lnTo>
                <a:lnTo>
                  <a:pt x="989" y="1440"/>
                </a:lnTo>
                <a:close/>
              </a:path>
            </a:pathLst>
          </a:custGeom>
          <a:solidFill>
            <a:srgbClr val="82C1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6" name="Freeform 15">
            <a:extLst>
              <a:ext uri="{FF2B5EF4-FFF2-40B4-BE49-F238E27FC236}">
                <a16:creationId xmlns:a16="http://schemas.microsoft.com/office/drawing/2014/main" id="{F20A9339-D861-3119-8F04-C256C7CCF430}"/>
              </a:ext>
            </a:extLst>
          </p:cNvPr>
          <p:cNvSpPr/>
          <p:nvPr/>
        </p:nvSpPr>
        <p:spPr bwMode="auto">
          <a:xfrm>
            <a:off x="3449636" y="0"/>
            <a:ext cx="4071938" cy="3139673"/>
          </a:xfrm>
          <a:custGeom>
            <a:gdLst>
              <a:gd name="T0" fmla="*/ 2253 w 2565"/>
              <a:gd name="T1" fmla="*/ 7 h 1975"/>
              <a:gd name="T2" fmla="*/ 0 w 2565"/>
              <a:gd name="T3" fmla="*/ 0 h 1975"/>
              <a:gd name="T4" fmla="*/ 2220 w 2565"/>
              <a:gd name="T5" fmla="*/ 1975 h 1975"/>
              <a:gd name="T6" fmla="*/ 2565 w 2565"/>
              <a:gd name="T7" fmla="*/ 535 h 1975"/>
              <a:gd name="T8" fmla="*/ 2253 w 2565"/>
              <a:gd name="T9" fmla="*/ 7 h 197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65" h="1975">
                <a:moveTo>
                  <a:pt x="2253" y="7"/>
                </a:moveTo>
                <a:lnTo>
                  <a:pt x="0" y="0"/>
                </a:lnTo>
                <a:lnTo>
                  <a:pt x="2220" y="1975"/>
                </a:lnTo>
                <a:lnTo>
                  <a:pt x="2565" y="535"/>
                </a:lnTo>
                <a:lnTo>
                  <a:pt x="2253" y="7"/>
                </a:lnTo>
                <a:close/>
              </a:path>
            </a:pathLst>
          </a:custGeom>
          <a:solidFill>
            <a:srgbClr val="BBDCF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7" name="Freeform 16">
            <a:extLst>
              <a:ext uri="{FF2B5EF4-FFF2-40B4-BE49-F238E27FC236}">
                <a16:creationId xmlns:a16="http://schemas.microsoft.com/office/drawing/2014/main" id="{C7D8FAB7-FB20-51AD-9937-0A51D72983D2}"/>
              </a:ext>
            </a:extLst>
          </p:cNvPr>
          <p:cNvSpPr/>
          <p:nvPr/>
        </p:nvSpPr>
        <p:spPr bwMode="auto">
          <a:xfrm>
            <a:off x="10507662" y="2424305"/>
            <a:ext cx="1684338" cy="2527635"/>
          </a:xfrm>
          <a:custGeom>
            <a:gdLst>
              <a:gd name="T0" fmla="*/ 1061 w 1061"/>
              <a:gd name="T1" fmla="*/ 0 h 1590"/>
              <a:gd name="T2" fmla="*/ 111 w 1061"/>
              <a:gd name="T3" fmla="*/ 1590 h 1590"/>
              <a:gd name="T4" fmla="*/ 0 w 1061"/>
              <a:gd name="T5" fmla="*/ 645 h 1590"/>
              <a:gd name="T6" fmla="*/ 1061 w 1061"/>
              <a:gd name="T7" fmla="*/ 0 h 159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61" h="1590">
                <a:moveTo>
                  <a:pt x="1061" y="0"/>
                </a:moveTo>
                <a:lnTo>
                  <a:pt x="111" y="1590"/>
                </a:lnTo>
                <a:lnTo>
                  <a:pt x="0" y="645"/>
                </a:lnTo>
                <a:lnTo>
                  <a:pt x="1061" y="0"/>
                </a:lnTo>
                <a:close/>
              </a:path>
            </a:pathLst>
          </a:custGeom>
          <a:solidFill>
            <a:srgbClr val="008D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5" name="TextBox 14"/>
          <p:cNvSpPr txBox="1"/>
          <p:nvPr/>
        </p:nvSpPr>
        <p:spPr>
          <a:xfrm>
            <a:off x="234637" y="3581377"/>
            <a:ext cx="6872599" cy="903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377">
              <a:lnSpc>
                <a:spcPct val="120000"/>
              </a:lnSpc>
              <a:defRPr/>
            </a:pPr>
            <a:r>
              <a:rPr lang="zh-CN" altLang="en-US" sz="46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硬件加速方案</a:t>
            </a:r>
          </a:p>
        </p:txBody>
      </p:sp>
    </p:spTree>
    <p:extLst>
      <p:ext uri="{BB962C8B-B14F-4D97-AF65-F5344CB8AC3E}">
        <p14:creationId xmlns:p14="http://schemas.microsoft.com/office/powerpoint/2010/main" val="2326756423"/>
      </p:ext>
    </p:ext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2" name="平行四边形 44">
            <a:extLst>
              <a:ext uri="{FF2B5EF4-FFF2-40B4-BE49-F238E27FC236}">
                <a16:creationId xmlns:a16="http://schemas.microsoft.com/office/drawing/2014/main" id="{5A876D26-365D-B458-056F-C23FCBBE2D11}"/>
              </a:ext>
            </a:extLst>
          </p:cNvPr>
          <p:cNvSpPr/>
          <p:nvPr/>
        </p:nvSpPr>
        <p:spPr>
          <a:xfrm>
            <a:off x="11281511" y="131384"/>
            <a:ext cx="788569" cy="798988"/>
          </a:xfrm>
          <a:prstGeom prst="parallelogram">
            <a:avLst>
              <a:gd name="adj" fmla="val 35242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BA9DE6F8-DEE1-44AA-8DB9-F518A08EAD55}"/>
              </a:ext>
            </a:extLst>
          </p:cNvPr>
          <p:cNvSpPr txBox="1"/>
          <p:nvPr/>
        </p:nvSpPr>
        <p:spPr>
          <a:xfrm>
            <a:off x="4409919" y="3108814"/>
            <a:ext cx="6856597" cy="64036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85800" marR="0" indent="-685800" defTabSz="914377" rtl="0" eaLnBrk="1" fontAlgn="auto" latinLnBrk="0" hangingPunct="1">
              <a:lnSpc>
                <a:spcPts val="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</a:pPr>
            <a:r>
              <a:rPr kumimoji="0" lang="zh-CN" altLang="en-US" sz="2200" b="1" i="0" u="none" strike="noStrike" kern="1200" cap="none" spc="0" normalizeH="0" baseline="0" noProof="0">
                <a:ln>
                  <a:noFill/>
                </a:ln>
                <a:solidFill>
                  <a:srgbClr val="0073AB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 硬件加速概述
 加速技术分类
 硬件加速原理
 加速方案优势
 应用场景分析
 硬件加速架构设计
 实现方法与步骤
 性能评估与优化</a:t>
            </a:r>
          </a:p>
        </p:txBody>
      </p:sp>
      <p:grpSp>
        <p:nvGrpSpPr>
          <p:cNvPr id="34" name="组合 66">
            <a:extLst>
              <a:ext uri="{FF2B5EF4-FFF2-40B4-BE49-F238E27FC236}">
                <a16:creationId xmlns:a16="http://schemas.microsoft.com/office/drawing/2014/main" id="{5AC41A00-070B-2AB8-8F01-3ABB90507CC2}"/>
              </a:ext>
            </a:extLst>
          </p:cNvPr>
          <p:cNvGrpSpPr/>
          <p:nvPr/>
        </p:nvGrpSpPr>
        <p:grpSpPr>
          <a:xfrm>
            <a:off x="1092830" y="30480"/>
            <a:ext cx="1446026" cy="1341044"/>
            <a:chOff x="3050912" y="3438396"/>
            <a:chExt cx="130991" cy="121481"/>
          </a:xfrm>
          <a:solidFill>
            <a:srgbClr val="FFFFFF">
              <a:lumMod val="85000"/>
              <a:alpha val="39000"/>
            </a:srgbClr>
          </a:solidFill>
        </p:grpSpPr>
        <p:sp>
          <p:nvSpPr>
            <p:cNvPr id="35" name="Freeform 324">
              <a:extLst>
                <a:ext uri="{FF2B5EF4-FFF2-40B4-BE49-F238E27FC236}">
                  <a16:creationId xmlns:a16="http://schemas.microsoft.com/office/drawing/2014/main" id="{D283F702-4BB7-F597-F573-CC74FCB0DB24}"/>
                </a:ext>
              </a:extLst>
            </p:cNvPr>
            <p:cNvSpPr/>
            <p:nvPr/>
          </p:nvSpPr>
          <p:spPr bwMode="auto">
            <a:xfrm>
              <a:off x="3050912" y="3438396"/>
              <a:ext cx="53588" cy="121481"/>
            </a:xfrm>
            <a:custGeom>
              <a:gdLst>
                <a:gd name="T0" fmla="*/ 0 w 118"/>
                <a:gd name="T1" fmla="*/ 147 h 265"/>
                <a:gd name="T2" fmla="*/ 0 w 118"/>
                <a:gd name="T3" fmla="*/ 150 h 265"/>
                <a:gd name="T4" fmla="*/ 0 w 118"/>
                <a:gd name="T5" fmla="*/ 248 h 265"/>
                <a:gd name="T6" fmla="*/ 17 w 118"/>
                <a:gd name="T7" fmla="*/ 265 h 265"/>
                <a:gd name="T8" fmla="*/ 101 w 118"/>
                <a:gd name="T9" fmla="*/ 265 h 265"/>
                <a:gd name="T10" fmla="*/ 118 w 118"/>
                <a:gd name="T11" fmla="*/ 248 h 265"/>
                <a:gd name="T12" fmla="*/ 118 w 118"/>
                <a:gd name="T13" fmla="*/ 150 h 265"/>
                <a:gd name="T14" fmla="*/ 101 w 118"/>
                <a:gd name="T15" fmla="*/ 133 h 265"/>
                <a:gd name="T16" fmla="*/ 70 w 118"/>
                <a:gd name="T17" fmla="*/ 133 h 265"/>
                <a:gd name="T18" fmla="*/ 71 w 118"/>
                <a:gd name="T19" fmla="*/ 133 h 265"/>
                <a:gd name="T20" fmla="*/ 118 w 118"/>
                <a:gd name="T21" fmla="*/ 59 h 265"/>
                <a:gd name="T22" fmla="*/ 118 w 118"/>
                <a:gd name="T23" fmla="*/ 0 h 265"/>
                <a:gd name="T24" fmla="*/ 0 w 118"/>
                <a:gd name="T25" fmla="*/ 147 h 26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8" h="265">
                  <a:moveTo>
                    <a:pt x="0" y="147"/>
                  </a:moveTo>
                  <a:cubicBezTo>
                    <a:pt x="0" y="148"/>
                    <a:pt x="0" y="149"/>
                    <a:pt x="0" y="150"/>
                  </a:cubicBezTo>
                  <a:cubicBezTo>
                    <a:pt x="0" y="248"/>
                    <a:pt x="0" y="248"/>
                    <a:pt x="0" y="248"/>
                  </a:cubicBezTo>
                  <a:cubicBezTo>
                    <a:pt x="0" y="257"/>
                    <a:pt x="7" y="265"/>
                    <a:pt x="17" y="265"/>
                  </a:cubicBezTo>
                  <a:cubicBezTo>
                    <a:pt x="101" y="265"/>
                    <a:pt x="101" y="265"/>
                    <a:pt x="101" y="265"/>
                  </a:cubicBezTo>
                  <a:cubicBezTo>
                    <a:pt x="111" y="265"/>
                    <a:pt x="118" y="257"/>
                    <a:pt x="118" y="248"/>
                  </a:cubicBezTo>
                  <a:cubicBezTo>
                    <a:pt x="118" y="150"/>
                    <a:pt x="118" y="150"/>
                    <a:pt x="118" y="150"/>
                  </a:cubicBezTo>
                  <a:cubicBezTo>
                    <a:pt x="118" y="141"/>
                    <a:pt x="111" y="133"/>
                    <a:pt x="101" y="133"/>
                  </a:cubicBezTo>
                  <a:cubicBezTo>
                    <a:pt x="70" y="133"/>
                    <a:pt x="70" y="133"/>
                    <a:pt x="70" y="133"/>
                  </a:cubicBezTo>
                  <a:cubicBezTo>
                    <a:pt x="71" y="133"/>
                    <a:pt x="71" y="133"/>
                    <a:pt x="71" y="133"/>
                  </a:cubicBezTo>
                  <a:cubicBezTo>
                    <a:pt x="71" y="83"/>
                    <a:pt x="84" y="59"/>
                    <a:pt x="118" y="59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7" y="6"/>
                    <a:pt x="1" y="73"/>
                    <a:pt x="0" y="1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36" name="Freeform 325">
              <a:extLst>
                <a:ext uri="{FF2B5EF4-FFF2-40B4-BE49-F238E27FC236}">
                  <a16:creationId xmlns:a16="http://schemas.microsoft.com/office/drawing/2014/main" id="{C19B6F3D-8E90-EDE7-C1C1-64824A8124AD}"/>
                </a:ext>
              </a:extLst>
            </p:cNvPr>
            <p:cNvSpPr/>
            <p:nvPr/>
          </p:nvSpPr>
          <p:spPr bwMode="auto">
            <a:xfrm>
              <a:off x="3127125" y="3438396"/>
              <a:ext cx="54778" cy="121481"/>
            </a:xfrm>
            <a:custGeom>
              <a:gdLst>
                <a:gd name="T0" fmla="*/ 1 w 119"/>
                <a:gd name="T1" fmla="*/ 147 h 265"/>
                <a:gd name="T2" fmla="*/ 0 w 119"/>
                <a:gd name="T3" fmla="*/ 150 h 265"/>
                <a:gd name="T4" fmla="*/ 0 w 119"/>
                <a:gd name="T5" fmla="*/ 248 h 265"/>
                <a:gd name="T6" fmla="*/ 17 w 119"/>
                <a:gd name="T7" fmla="*/ 265 h 265"/>
                <a:gd name="T8" fmla="*/ 102 w 119"/>
                <a:gd name="T9" fmla="*/ 265 h 265"/>
                <a:gd name="T10" fmla="*/ 119 w 119"/>
                <a:gd name="T11" fmla="*/ 248 h 265"/>
                <a:gd name="T12" fmla="*/ 119 w 119"/>
                <a:gd name="T13" fmla="*/ 150 h 265"/>
                <a:gd name="T14" fmla="*/ 102 w 119"/>
                <a:gd name="T15" fmla="*/ 133 h 265"/>
                <a:gd name="T16" fmla="*/ 71 w 119"/>
                <a:gd name="T17" fmla="*/ 133 h 265"/>
                <a:gd name="T18" fmla="*/ 72 w 119"/>
                <a:gd name="T19" fmla="*/ 133 h 265"/>
                <a:gd name="T20" fmla="*/ 119 w 119"/>
                <a:gd name="T21" fmla="*/ 59 h 265"/>
                <a:gd name="T22" fmla="*/ 119 w 119"/>
                <a:gd name="T23" fmla="*/ 0 h 265"/>
                <a:gd name="T24" fmla="*/ 1 w 119"/>
                <a:gd name="T25" fmla="*/ 147 h 26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9" h="265">
                  <a:moveTo>
                    <a:pt x="1" y="147"/>
                  </a:moveTo>
                  <a:cubicBezTo>
                    <a:pt x="1" y="148"/>
                    <a:pt x="0" y="149"/>
                    <a:pt x="0" y="150"/>
                  </a:cubicBezTo>
                  <a:cubicBezTo>
                    <a:pt x="0" y="248"/>
                    <a:pt x="0" y="248"/>
                    <a:pt x="0" y="248"/>
                  </a:cubicBezTo>
                  <a:cubicBezTo>
                    <a:pt x="0" y="257"/>
                    <a:pt x="8" y="265"/>
                    <a:pt x="17" y="265"/>
                  </a:cubicBezTo>
                  <a:cubicBezTo>
                    <a:pt x="102" y="265"/>
                    <a:pt x="102" y="265"/>
                    <a:pt x="102" y="265"/>
                  </a:cubicBezTo>
                  <a:cubicBezTo>
                    <a:pt x="111" y="265"/>
                    <a:pt x="119" y="257"/>
                    <a:pt x="119" y="248"/>
                  </a:cubicBezTo>
                  <a:cubicBezTo>
                    <a:pt x="119" y="150"/>
                    <a:pt x="119" y="150"/>
                    <a:pt x="119" y="150"/>
                  </a:cubicBezTo>
                  <a:cubicBezTo>
                    <a:pt x="119" y="141"/>
                    <a:pt x="111" y="133"/>
                    <a:pt x="102" y="133"/>
                  </a:cubicBezTo>
                  <a:cubicBezTo>
                    <a:pt x="71" y="133"/>
                    <a:pt x="71" y="133"/>
                    <a:pt x="71" y="133"/>
                  </a:cubicBezTo>
                  <a:cubicBezTo>
                    <a:pt x="72" y="133"/>
                    <a:pt x="72" y="133"/>
                    <a:pt x="72" y="133"/>
                  </a:cubicBezTo>
                  <a:cubicBezTo>
                    <a:pt x="72" y="83"/>
                    <a:pt x="85" y="59"/>
                    <a:pt x="119" y="59"/>
                  </a:cubicBezTo>
                  <a:cubicBezTo>
                    <a:pt x="119" y="0"/>
                    <a:pt x="119" y="0"/>
                    <a:pt x="119" y="0"/>
                  </a:cubicBezTo>
                  <a:cubicBezTo>
                    <a:pt x="18" y="6"/>
                    <a:pt x="1" y="73"/>
                    <a:pt x="1" y="1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DADE819-9B79-CFCD-E938-0B5022AD404A}"/>
              </a:ext>
            </a:extLst>
          </p:cNvPr>
          <p:cNvGrpSpPr/>
          <p:nvPr/>
        </p:nvGrpSpPr>
        <p:grpSpPr>
          <a:xfrm>
            <a:off x="192629" y="6644639"/>
            <a:ext cx="11877451" cy="81977"/>
            <a:chOff x="446534" y="453643"/>
            <a:chExt cx="11298933" cy="98554"/>
          </a:xfrm>
        </p:grpSpPr>
        <p:sp>
          <p:nvSpPr>
            <p:cNvPr id="38" name="矩形 8">
              <a:extLst>
                <a:ext uri="{FF2B5EF4-FFF2-40B4-BE49-F238E27FC236}">
                  <a16:creationId xmlns:a16="http://schemas.microsoft.com/office/drawing/2014/main" id="{76018FD8-7AB4-FD28-8004-C32E7EC045D1}"/>
                </a:ext>
              </a:extLst>
            </p:cNvPr>
            <p:cNvSpPr/>
            <p:nvPr userDrawn="1"/>
          </p:nvSpPr>
          <p:spPr>
            <a:xfrm>
              <a:off x="446534" y="457200"/>
              <a:ext cx="3703320" cy="94997"/>
            </a:xfrm>
            <a:prstGeom prst="rect">
              <a:avLst/>
            </a:prstGeom>
            <a:solidFill>
              <a:srgbClr val="465359"/>
            </a:solidFill>
            <a:ln w="12700" cap="rnd" cmpd="sng" algn="ctr">
              <a:noFill/>
              <a:prstDash val="solid"/>
            </a:ln>
            <a:effectLst/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9" name="长方形 9">
              <a:extLst>
                <a:ext uri="{FF2B5EF4-FFF2-40B4-BE49-F238E27FC236}">
                  <a16:creationId xmlns:a16="http://schemas.microsoft.com/office/drawing/2014/main" id="{1C4857FA-8793-B516-E33A-2FA0C8D03C53}"/>
                </a:ext>
              </a:extLst>
            </p:cNvPr>
            <p:cNvSpPr/>
            <p:nvPr userDrawn="1"/>
          </p:nvSpPr>
          <p:spPr>
            <a:xfrm>
              <a:off x="8042147" y="453643"/>
              <a:ext cx="3703320" cy="98554"/>
            </a:xfrm>
            <a:prstGeom prst="rect">
              <a:avLst/>
            </a:prstGeom>
            <a:solidFill>
              <a:srgbClr val="969FA7"/>
            </a:solidFill>
            <a:ln w="12700" cap="rnd" cmpd="sng" algn="ctr">
              <a:noFill/>
              <a:prstDash val="solid"/>
            </a:ln>
            <a:effectLst/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0" name="矩形 10">
              <a:extLst>
                <a:ext uri="{FF2B5EF4-FFF2-40B4-BE49-F238E27FC236}">
                  <a16:creationId xmlns:a16="http://schemas.microsoft.com/office/drawing/2014/main" id="{F8D0137A-49E1-3396-A516-B2B77E9B3B49}"/>
                </a:ext>
              </a:extLst>
            </p:cNvPr>
            <p:cNvSpPr/>
            <p:nvPr userDrawn="1"/>
          </p:nvSpPr>
          <p:spPr>
            <a:xfrm>
              <a:off x="4241830" y="457200"/>
              <a:ext cx="3703320" cy="91440"/>
            </a:xfrm>
            <a:prstGeom prst="rect">
              <a:avLst/>
            </a:prstGeom>
            <a:solidFill>
              <a:srgbClr val="1CADE4"/>
            </a:solidFill>
            <a:ln w="12700" cap="rnd" cmpd="sng" algn="ctr">
              <a:noFill/>
              <a:prstDash val="solid"/>
            </a:ln>
            <a:effectLst/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CF6E2DCF-71D3-8B1B-BE57-CE77902D68DA}"/>
              </a:ext>
            </a:extLst>
          </p:cNvPr>
          <p:cNvGrpSpPr/>
          <p:nvPr/>
        </p:nvGrpSpPr>
        <p:grpSpPr>
          <a:xfrm>
            <a:off x="1" y="-12700"/>
            <a:ext cx="3875351" cy="5921376"/>
            <a:chOff x="0" y="-12700"/>
            <a:chExt cx="6589713" cy="5921376"/>
          </a:xfrm>
        </p:grpSpPr>
        <p:sp>
          <p:nvSpPr>
            <p:cNvPr id="45" name="Freeform 5">
              <a:extLst>
                <a:ext uri="{FF2B5EF4-FFF2-40B4-BE49-F238E27FC236}">
                  <a16:creationId xmlns:a16="http://schemas.microsoft.com/office/drawing/2014/main" id="{8A458B2D-46D9-DEF9-B07B-4B731D8FE3F2}"/>
                </a:ext>
              </a:extLst>
            </p:cNvPr>
            <p:cNvSpPr/>
            <p:nvPr/>
          </p:nvSpPr>
          <p:spPr bwMode="auto">
            <a:xfrm>
              <a:off x="0" y="2339975"/>
              <a:ext cx="6589713" cy="2160588"/>
            </a:xfrm>
            <a:custGeom>
              <a:gdLst>
                <a:gd name="T0" fmla="*/ 0 w 4151"/>
                <a:gd name="T1" fmla="*/ 1361 h 1361"/>
                <a:gd name="T2" fmla="*/ 4151 w 4151"/>
                <a:gd name="T3" fmla="*/ 1361 h 1361"/>
                <a:gd name="T4" fmla="*/ 4151 w 4151"/>
                <a:gd name="T5" fmla="*/ 294 h 1361"/>
                <a:gd name="T6" fmla="*/ 1945 w 4151"/>
                <a:gd name="T7" fmla="*/ 0 h 1361"/>
                <a:gd name="T8" fmla="*/ 0 w 4151"/>
                <a:gd name="T9" fmla="*/ 1361 h 136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51" h="1361">
                  <a:moveTo>
                    <a:pt x="0" y="1361"/>
                  </a:moveTo>
                  <a:lnTo>
                    <a:pt x="4151" y="1361"/>
                  </a:lnTo>
                  <a:lnTo>
                    <a:pt x="4151" y="294"/>
                  </a:lnTo>
                  <a:lnTo>
                    <a:pt x="1945" y="0"/>
                  </a:lnTo>
                  <a:lnTo>
                    <a:pt x="0" y="1361"/>
                  </a:lnTo>
                  <a:close/>
                </a:path>
              </a:pathLst>
            </a:custGeom>
            <a:solidFill>
              <a:srgbClr val="2EA7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6" name="Freeform 6">
              <a:extLst>
                <a:ext uri="{FF2B5EF4-FFF2-40B4-BE49-F238E27FC236}">
                  <a16:creationId xmlns:a16="http://schemas.microsoft.com/office/drawing/2014/main" id="{4FFC78F0-E00D-7236-5BFE-04B6652AE4A8}"/>
                </a:ext>
              </a:extLst>
            </p:cNvPr>
            <p:cNvSpPr/>
            <p:nvPr/>
          </p:nvSpPr>
          <p:spPr bwMode="auto">
            <a:xfrm>
              <a:off x="0" y="-12700"/>
              <a:ext cx="3087688" cy="4513263"/>
            </a:xfrm>
            <a:custGeom>
              <a:gdLst>
                <a:gd name="T0" fmla="*/ 1945 w 1945"/>
                <a:gd name="T1" fmla="*/ 1482 h 2843"/>
                <a:gd name="T2" fmla="*/ 0 w 1945"/>
                <a:gd name="T3" fmla="*/ 0 h 2843"/>
                <a:gd name="T4" fmla="*/ 0 w 1945"/>
                <a:gd name="T5" fmla="*/ 2843 h 2843"/>
                <a:gd name="T6" fmla="*/ 1945 w 1945"/>
                <a:gd name="T7" fmla="*/ 1482 h 284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45" h="2843">
                  <a:moveTo>
                    <a:pt x="1945" y="1482"/>
                  </a:moveTo>
                  <a:lnTo>
                    <a:pt x="0" y="0"/>
                  </a:lnTo>
                  <a:lnTo>
                    <a:pt x="0" y="2843"/>
                  </a:lnTo>
                  <a:lnTo>
                    <a:pt x="1945" y="1482"/>
                  </a:lnTo>
                  <a:close/>
                </a:path>
              </a:pathLst>
            </a:custGeom>
            <a:solidFill>
              <a:srgbClr val="008D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7" name="Freeform 7">
              <a:extLst>
                <a:ext uri="{FF2B5EF4-FFF2-40B4-BE49-F238E27FC236}">
                  <a16:creationId xmlns:a16="http://schemas.microsoft.com/office/drawing/2014/main" id="{DB9C6194-195D-8114-8A25-7D4A82D932E7}"/>
                </a:ext>
              </a:extLst>
            </p:cNvPr>
            <p:cNvSpPr/>
            <p:nvPr/>
          </p:nvSpPr>
          <p:spPr bwMode="auto">
            <a:xfrm>
              <a:off x="0" y="4500563"/>
              <a:ext cx="2390775" cy="1408113"/>
            </a:xfrm>
            <a:custGeom>
              <a:gdLst>
                <a:gd name="T0" fmla="*/ 0 w 1506"/>
                <a:gd name="T1" fmla="*/ 887 h 887"/>
                <a:gd name="T2" fmla="*/ 1506 w 1506"/>
                <a:gd name="T3" fmla="*/ 0 h 887"/>
                <a:gd name="T4" fmla="*/ 0 w 1506"/>
                <a:gd name="T5" fmla="*/ 0 h 887"/>
                <a:gd name="T6" fmla="*/ 0 w 1506"/>
                <a:gd name="T7" fmla="*/ 887 h 88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06" h="885">
                  <a:moveTo>
                    <a:pt x="0" y="887"/>
                  </a:moveTo>
                  <a:lnTo>
                    <a:pt x="1506" y="0"/>
                  </a:lnTo>
                  <a:lnTo>
                    <a:pt x="0" y="0"/>
                  </a:lnTo>
                  <a:lnTo>
                    <a:pt x="0" y="887"/>
                  </a:lnTo>
                  <a:close/>
                </a:path>
              </a:pathLst>
            </a:custGeom>
            <a:solidFill>
              <a:srgbClr val="0073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8" name="Freeform 8">
              <a:extLst>
                <a:ext uri="{FF2B5EF4-FFF2-40B4-BE49-F238E27FC236}">
                  <a16:creationId xmlns:a16="http://schemas.microsoft.com/office/drawing/2014/main" id="{5A212C80-CE8C-4245-F99D-1442DD740CD9}"/>
                </a:ext>
              </a:extLst>
            </p:cNvPr>
            <p:cNvSpPr/>
            <p:nvPr/>
          </p:nvSpPr>
          <p:spPr bwMode="auto">
            <a:xfrm>
              <a:off x="2390775" y="4500563"/>
              <a:ext cx="4198938" cy="696913"/>
            </a:xfrm>
            <a:custGeom>
              <a:gdLst>
                <a:gd name="T0" fmla="*/ 2645 w 2645"/>
                <a:gd name="T1" fmla="*/ 0 h 439"/>
                <a:gd name="T2" fmla="*/ 2108 w 2645"/>
                <a:gd name="T3" fmla="*/ 439 h 439"/>
                <a:gd name="T4" fmla="*/ 0 w 2645"/>
                <a:gd name="T5" fmla="*/ 0 h 439"/>
                <a:gd name="T6" fmla="*/ 2645 w 2645"/>
                <a:gd name="T7" fmla="*/ 0 h 43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45" h="439">
                  <a:moveTo>
                    <a:pt x="2645" y="0"/>
                  </a:moveTo>
                  <a:lnTo>
                    <a:pt x="2108" y="439"/>
                  </a:lnTo>
                  <a:lnTo>
                    <a:pt x="0" y="0"/>
                  </a:lnTo>
                  <a:lnTo>
                    <a:pt x="2645" y="0"/>
                  </a:lnTo>
                  <a:close/>
                </a:path>
              </a:pathLst>
            </a:custGeom>
            <a:solidFill>
              <a:srgbClr val="82C1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9" name="文本框 81">
              <a:extLst>
                <a:ext uri="{FF2B5EF4-FFF2-40B4-BE49-F238E27FC236}">
                  <a16:creationId xmlns:a16="http://schemas.microsoft.com/office/drawing/2014/main" id="{09908662-4D7E-81B7-13CD-D648474016F0}"/>
                </a:ext>
              </a:extLst>
            </p:cNvPr>
            <p:cNvSpPr txBox="1"/>
            <p:nvPr/>
          </p:nvSpPr>
          <p:spPr>
            <a:xfrm>
              <a:off x="2228760" y="3051897"/>
              <a:ext cx="2541661" cy="1200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7200" b="1">
                  <a:solidFill>
                    <a:schemeClr val="bg1"/>
                  </a:solidFill>
                </a:rPr>
                <a:t>目录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1609290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dur="5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硬件加速概述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硬件加速方案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硬件加速概述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硬件加速概述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硬件加速的定义和作用：硬件加速是指利用专门的硬件设备来提高计算机的性能，以更快地完成特定任务。这些硬件设备可以是独立的加速器，也可以是集成在CPU或GPU中的协处理器。硬件加速的主要作用是提高计算机的运行速度和效率，使计算机能够更好地应对复杂和繁重的计算任务。</a:t>
            </a:r>
          </a:p>
          <a:p>
            <a:r>
              <a:t>2.硬件加速的应用领域：硬件加速被广泛应用于各种领域，如科学计算、图像处理、深度学习、网络安全等。通过硬件加速，可以大大提高这些领域的计算速度和效率，为各种应用提供更好的性能支持。</a:t>
            </a:r>
          </a:p>
          <a:p>
            <a:r>
              <a:t>3.硬件加速的发展趋势：随着技术的不断进步和应用需求的不断提高，硬件加速的发展趋势也在不断变化。未来，硬件加速将会更加注重专业化、定制化和智能化，以满足不同领域的应用需求。</a:t>
            </a:r>
          </a:p>
          <a:p/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硬件加速概述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硬件加速的基本原理：硬件加速的基本原理是利用专门的硬件设备来执行特定的计算任务，从而减轻CPU的负担，提高计算机的整体性能。这些硬件设备通过专门的算法和优化，可以以更高的速度和效率完成特定的计算任务。</a:t>
            </a:r>
          </a:p>
          <a:p>
            <a:r>
              <a:t>2.硬件加速的技术类型：硬件加速的技术类型包括通用计算GPU（GPGPU）、FPGA、ASIC等。这些技术类型各有优缺点，应根据具体的应用需求和场景选择适合的硬件加速技术。</a:t>
            </a:r>
          </a:p>
          <a:p>
            <a:r>
              <a:t>3.硬件加速的性能评估：评估硬件加速的性能需要考虑多个因素，包括加速比、能效比、可扩展性等。这些因素可以反映硬件加速在不同应用场景下的性能和效率表现。</a:t>
            </a:r>
          </a:p>
          <a:p>
            <a:r>
              <a:t>以上是关于硬件加速概述的两个主题内容，希望能够帮助到您。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/>
        </p:txBody>
      </p:sp>
      <p:sp>
        <p:nvSpPr>
          <p:cNvPr id="5" name="Content Placeholder 4"/>
          <p:cNvSpPr>
            <a:spLocks noGrp="1"/>
          </p:cNvSpPr>
          <p:nvPr>
            <p:ph sz="half" idx="4"/>
          </p:nvPr>
        </p:nvSpPr>
        <p:spPr/>
        <p:txBody>
          <a:bodyPr/>
          <a:lstStyle/>
          <a:p/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硬件加速的技术原理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加速技术分类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硬件加速方案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加速技术分类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硬件加速技术分类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1.根据加速原理分类：专用集成电路（ASIC）、现场可编程门阵列（FPGA）、图形处理器（GPU）等；</a:t>
            </a:r>
          </a:p>
          <a:p>
            <a:r>
              <a:t>2.根据应用场景分类：深度学习、网络安全、数据存储等；</a:t>
            </a:r>
          </a:p>
          <a:p>
            <a:r>
              <a:t>3.根据加速效果分类：高性能计算、并行计算、分布式计算等。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ASIC加速技术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1.ASIC是针对特定应用定制的芯片，能够实现最优的性能和功耗比；</a:t>
            </a:r>
          </a:p>
          <a:p>
            <a:r>
              <a:t>2.ASIC的设计周期长，成本高，但一旦设计完成，可以批量生产，降低成本；</a:t>
            </a:r>
          </a:p>
          <a:p>
            <a:r>
              <a:t>3.ASIC适用于需要大量计算的应用场景，如深度学习、加密货币挖掘等。</a:t>
            </a:r>
          </a:p>
          <a:p/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加速技术分类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FPGA加速技术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1.FPGA是一种可编程逻辑器件，可以灵活地实现多种功能；</a:t>
            </a:r>
          </a:p>
          <a:p>
            <a:r>
              <a:t>2.FPGA的设计周期短，成本低，但功耗和性能相对较差；</a:t>
            </a:r>
          </a:p>
          <a:p>
            <a:r>
              <a:t>3.FPGA适用于需要灵活性和快速原型验证的应用场景，如通信、图像处理等。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GPU加速技术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1.GPU是一种通用的图形处理器，可以用于多种计算任务；</a:t>
            </a:r>
          </a:p>
          <a:p>
            <a:r>
              <a:t>2.GPU的并行计算能力强，可以大幅提高计算速度；</a:t>
            </a:r>
          </a:p>
          <a:p>
            <a:r>
              <a:t>3.GPU适用于需要大规模并行计算的应用场景，如科学计算、机器学习等。</a:t>
            </a:r>
          </a:p>
          <a:p/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加速技术分类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深度学习加速技术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1.深度学习需要大量的计算和数据存储空间；</a:t>
            </a:r>
          </a:p>
          <a:p>
            <a:r>
              <a:t>2.深度学习加速技术包括算法优化、硬件加速和模型压缩等；</a:t>
            </a:r>
          </a:p>
          <a:p>
            <a:r>
              <a:t>3.深度学习加速技术可以提高训练速度和准确率，降低功耗和成本。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网络安全加速技术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1.网络安全需要快速处理大量的网络数据包；</a:t>
            </a:r>
          </a:p>
          <a:p>
            <a:r>
              <a:t>2.网络安全加速技术包括硬件加速和算法优化等；</a:t>
            </a:r>
          </a:p>
          <a:p>
            <a:r>
              <a:t>3.网络安全加速技术可以提高网络安全设备的性能和吞吐量。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硬件加速原理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硬件加速方案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硬件加速原理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1.硬件加速是通过专用硬件来执行计算密集型任务，以提高计算性能。</a:t>
            </a:r>
          </a:p>
          <a:p>
            <a:r>
              <a:t>2.硬件加速可以显著减少计算时间，提高应用程序的响应速度。</a:t>
            </a:r>
          </a:p>
          <a:p>
            <a:r>
              <a:t>3.常见的硬件加速设备包括GPU、TPU和ASIC等。</a:t>
            </a:r>
          </a:p>
          <a:p/>
        </p:txBody>
      </p:sp>
      <p:sp>
        <p:nvSpPr>
          <p:cNvPr id="4" name="Text Placeholder 3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硬件加速的原理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1.并行计算：硬件加速设备通常具有多个处理单元，可以并行执行多个计算任务，从而提高计算效率。</a:t>
            </a:r>
          </a:p>
          <a:p>
            <a:r>
              <a:t>2.专用硬件：硬件加速设备针对特定的计算任务进行优化，配备了专用的计算单元和存储器，能够更快速地完成这些任务。</a:t>
            </a:r>
          </a:p>
          <a:p/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硬件加速原理简介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硬件加速原理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硬件加速的优势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1.提高计算性能：硬件加速设备能够更快地执行计算密集型任务，提高了整体计算性能。</a:t>
            </a:r>
          </a:p>
          <a:p>
            <a:r>
              <a:t>2.节省时间和资源：通过硬件加速，可以显著减少计算时间，节省CPU资源，提高应用程序的响应速度和用户体验。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硬件加速的应用场景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1.深度学习：硬件加速在深度学习领域广泛应用，用于训练和推断神经网络模型。</a:t>
            </a:r>
          </a:p>
          <a:p>
            <a:r>
              <a:t>2.图形处理：GPU等硬件加速设备广泛应用于计算机图形处理，用于渲染图像和视频等。</a:t>
            </a:r>
          </a:p>
          <a:p/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硬件加速原理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1.随着人工智能和深度学习等领域的快速发展，硬件加速的需求将会进一步增加。</a:t>
            </a:r>
          </a:p>
          <a:p>
            <a:r>
              <a:t>2.未来硬件加速设备将会更加多样化，针对不同的应用场景进行优化。</a:t>
            </a:r>
          </a:p>
          <a:p/>
        </p:txBody>
      </p:sp>
      <p:sp>
        <p:nvSpPr>
          <p:cNvPr id="4" name="Text Placeholder 3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总结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1.硬件加速是通过专用硬件来执行计算密集型任务，以提高计算性能。</a:t>
            </a:r>
          </a:p>
          <a:p>
            <a:r>
              <a:t>2.硬件加速的优势在于提高计算性能、节省时间和资源，广泛应用于深度学习、图形处理等领域。</a:t>
            </a:r>
          </a:p>
          <a:p>
            <a:r>
              <a:t>3.未来随着人工智能等领域的发展，硬件加速的需求将会进一步增加，硬件加速设备也将更加多样化。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硬件加速的未来发展趋势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加速方案优势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硬件加速方案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加速方案优势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性能提升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1.硬件加速方案通过专门设计的硬件，对特定计算任务进行优化，可有效提高处理性能，提升系统响应速度和执行效率。</a:t>
            </a:r>
          </a:p>
          <a:p>
            <a:r>
              <a:t>2.相较于软件解决方案，硬件加速方案具有更高的运算精度和更低的延迟，能够满足复杂计算和高实时性需求。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能耗降低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1.硬件加速方案针对特定任务进行优化，能够实现更高的能效比，减少不必要的能耗。</a:t>
            </a:r>
          </a:p>
          <a:p>
            <a:r>
              <a:t>2.通过硬件加速，可以降低系统整体功耗，提高能源利用效率，有利于实现绿色计算和可持续发展。</a:t>
            </a:r>
          </a:p>
          <a:p/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加速方案优势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可扩展性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1.硬件加速方案通常采用模块化设计，可以根据实际需求进行扩展和升级，具有良好的可扩展性。</a:t>
            </a:r>
          </a:p>
          <a:p>
            <a:r>
              <a:t>2.随着技术的不断发展，可以通过升级硬件加速模块来提高系统性能，延长系统使用寿命。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兼容性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1.硬件加速方案可以与多种软件和操作系统兼容，具有较好的通用性和兼容性。</a:t>
            </a:r>
          </a:p>
          <a:p>
            <a:r>
              <a:t>2.不同厂商和型号的硬件加速设备可以相互替换，有利于降低供应链风险和提高设备互换性。</a:t>
            </a:r>
          </a:p>
          <a:p/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加速方案优势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安全可靠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1.硬件加速方案通常采用专门设计的硬件，具有较高的安全性和可靠性，能够减少系统故障和数据泄露的风险。</a:t>
            </a:r>
          </a:p>
          <a:p>
            <a:r>
              <a:t>2.硬件加速设备通常具有故障自检测和恢复功能，能够保证系统的稳定性和可靠性。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前沿技术支持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1.硬件加速方案能够充分利用前沿技术，如人工智能、量子计算等，提高计算性能和创新能力。</a:t>
            </a:r>
          </a:p>
          <a:p>
            <a:r>
              <a:t>2.通过不断引入新技术，硬件加速方案能够保持技术领先地位，推动科技发展和应用创新。</a:t>
            </a:r>
          </a:p>
        </p:txBody>
      </p: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https://d.book118.com/498125102064006026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3_Lenovo Master">
  <a:themeElements>
    <a:clrScheme name="Lenovo">
      <a:dk1>
        <a:srgbClr val="000000"/>
      </a:dk1>
      <a:lt1>
        <a:sysClr val="window" lastClr="FFFFFF"/>
      </a:lt1>
      <a:dk2>
        <a:srgbClr val="6F7170"/>
      </a:dk2>
      <a:lt2>
        <a:srgbClr val="C4BEB6"/>
      </a:lt2>
      <a:accent1>
        <a:srgbClr val="E2231A"/>
      </a:accent1>
      <a:accent2>
        <a:srgbClr val="FF6A00"/>
      </a:accent2>
      <a:accent3>
        <a:srgbClr val="F04187"/>
      </a:accent3>
      <a:accent4>
        <a:srgbClr val="3E8DDD"/>
      </a:accent4>
      <a:accent5>
        <a:srgbClr val="4AC0E0"/>
      </a:accent5>
      <a:accent6>
        <a:srgbClr val="6ABF4A"/>
      </a:accent6>
      <a:hlink>
        <a:srgbClr val="4AC0E0"/>
      </a:hlink>
      <a:folHlink>
        <a:srgbClr val="4AC0E0"/>
      </a:folHlink>
    </a:clrScheme>
    <a:fontScheme name="Office Classic 2">
      <a:maj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marL="0" marR="0" indent="0" algn="ctr" defTabSz="914377" rtl="0" eaLnBrk="1" fontAlgn="auto" latinLnBrk="0" hangingPunct="1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5333" b="1" i="0" u="none" strike="noStrike" kern="1200" cap="none" spc="0" normalizeH="0" baseline="0" noProof="0" dirty="0">
            <a:ln>
              <a:noFill/>
            </a:ln>
            <a:solidFill>
              <a:prstClr val="white"/>
            </a:solidFill>
            <a:effectLst/>
            <a:uLnTx/>
            <a:uFillTx/>
            <a:latin typeface="微软雅黑" panose="020B0503020204020204" pitchFamily="34" charset="-122"/>
            <a:ea typeface="微软雅黑" panose="020B0503020204020204" pitchFamily="34" charset="-122"/>
            <a:cs typeface="+mn-cs"/>
          </a:defRPr>
        </a:defPPr>
      </a:lstStyle>
    </a:txDef>
  </a:objectDefaul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95</Paragraphs>
  <Slides>18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13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baseType="lpstr" size="32">
      <vt:lpstr>Arial</vt:lpstr>
      <vt:lpstr>Calibri</vt:lpstr>
      <vt:lpstr>黑体</vt:lpstr>
      <vt:lpstr>微软雅黑</vt:lpstr>
      <vt:lpstr>Wingdings</vt:lpstr>
      <vt:lpstr>Agency FB</vt:lpstr>
      <vt:lpstr>Adobe 宋体 Std L</vt:lpstr>
      <vt:lpstr>Franklin Gothic Book</vt:lpstr>
      <vt:lpstr>Tahoma</vt:lpstr>
      <vt:lpstr>Impact</vt:lpstr>
      <vt:lpstr>宋体</vt:lpstr>
      <vt:lpstr>仿宋_GB2312</vt:lpstr>
      <vt:lpstr>幼圆</vt:lpstr>
      <vt:lpstr>Office Theme</vt:lpstr>
      <vt:lpstr>PowerPoint Presentation</vt:lpstr>
      <vt:lpstr>PowerPoint Presentation</vt:lpstr>
      <vt:lpstr> 硬件加速概述</vt:lpstr>
      <vt:lpstr> 硬件加速概述</vt:lpstr>
      <vt:lpstr> 硬件加速概述</vt:lpstr>
      <vt:lpstr> 加速技术分类</vt:lpstr>
      <vt:lpstr> 加速技术分类</vt:lpstr>
      <vt:lpstr> 加速技术分类</vt:lpstr>
      <vt:lpstr> 加速技术分类</vt:lpstr>
      <vt:lpstr> 硬件加速原理</vt:lpstr>
      <vt:lpstr> 硬件加速原理</vt:lpstr>
      <vt:lpstr> 硬件加速原理</vt:lpstr>
      <vt:lpstr> 硬件加速原理</vt:lpstr>
      <vt:lpstr> 加速方案优势</vt:lpstr>
      <vt:lpstr> 加速方案优势</vt:lpstr>
      <vt:lpstr> 加速方案优势</vt:lpstr>
      <vt:lpstr> 加速方案优势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2024-09-03T20:07:32.645</cp:lastPrinted>
  <dcterms:created xsi:type="dcterms:W3CDTF">2024-09-03T12:07:32Z</dcterms:created>
  <dcterms:modified xsi:type="dcterms:W3CDTF">2024-09-03T12:07:34Z</dcterms:modified>
</cp:coreProperties>
</file>