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91D98-D8A7-4F21-B53D-1F38B1669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7D6E7-41E3-426E-9173-38C1F417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5D6C8-2AAA-4433-AB68-43485B73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58926-2AC5-4D57-A344-E6DAE3BEB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ED838-9FE0-473F-8AF4-389D3D278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458F9-7EBF-4EEE-8340-BC7A2B86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411F1-E644-461F-A422-5CB9AF92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36AB0-5202-4232-B327-B1F5DCA07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7FD23-488C-487E-B896-B68D5D02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3B503-E75F-4BEE-8812-A7DF9C25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C3CCD-7AC9-468D-8DC8-185F73E2C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604207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高性能橡胶助剂及副产资源化项目实施方案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高性能橡胶助剂研发及生产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副产资源化技术路线设计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环境保护与安全生产措施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项目实施进度与保障措施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随着橡胶制品的广泛应用，橡胶助剂行业规模不断扩大，市场需求持续增长。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橡胶助剂行业不断引入新技术、新工艺，提高产品性能和质量，降低生产成本。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随着环保意识的提高，橡胶助剂行业面临更严格的环保法规和标准，推动行业向绿色、环保方向发展。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环保要求日益严格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橡胶助剂行业现状及发展趋势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通过副产资源化利用，实现废弃物的再利用，节约原材料和能源，降低生产成本。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减少废弃物的排放和处理，减轻对环境的污染和破坏，提高企业的环保形象和社会责任感。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副产资源化利用可以创造新的经济价值，提高企业的竞争力和可持续发展能力。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副产资源化利用意义与价值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开发高性能橡胶助剂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通过研发新型橡胶助剂，提高橡胶制品的性能和质量，满足市场需求。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实现副产资源化利用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通过技术创新和工艺优化，实现橡胶助剂生产过程中副产物的资源化利用，降低生产成本和环保压力。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通过项目的实施，推动橡胶助剂行业的技术创新和绿色发展，提升行业整体水平和竞争力。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高性能橡胶助剂研发及生产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选用优质橡胶原料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为确保橡胶助剂的高性能，应选用优质、纯净的橡胶原料，避免使用含有杂质或不良添加剂的原料。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严格筛选助剂成分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根据产品性能要求，严格筛选各类助剂成分，如硫化剂、促进剂、防老剂等，确保其与橡胶原料相容性好，且有助于提高橡胶制品的性能。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建立原料质量控制体系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建立完善的原料质量控制体系，包括原料采购、检验、存储等环节，确保原料质量稳定可靠。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根据高性能橡胶助剂的生产要求，优化生产工艺流程，包括配料、混炼、压延、硫化等工序，确保生产过程的连续性和稳定性。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选用自动化程度高、生产效率高的生产设备，如密炼机、开炼机、压延机等，确保生产过程的可控性和产品质量的稳定性。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选用先进生产设备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建立完善的生产现场管理制度，加强设备维护、工艺纪律检查等工作，确保生产现场的整洁、有序和安全。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加强生产现场管理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生产工艺流程及设备选型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产品性能检测与评价标准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建立完善的产品质量监控体系，对生产过程中的半成品和成品进行定期抽样检测和质量评估，确保产品质量符合标准要求。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加强产品质量监控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根据高性能橡胶助剂的特点和应用要求，制定详细的产品性能检测方案，包括物理性能、化学性能、耐候性能等方面的检测指标和方法。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制定产品性能检测方案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根据检测结果和市场需求，建立高性能橡胶助剂的产品评价标准，对产品进行综合评价和等级划分。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建立产品评价标准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副产资源化技术路线设计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副产来源识别与分类处理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识别副产来源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通过对橡胶助剂生产过程中的原料、中间品、废弃物等进行全面分析，识别出潜在的副产资源。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根据副产的物理性质、化学性质以及潜在的应用价值，对其进行分类处理，为后续的资源化利用提供基础。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热解技术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通过高温条件下对副产进行热解，将其转化为可燃气、燃油等能源产品。该技术适用于含碳量较高的副产资源。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催化裂化技术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在催化剂的作用下，对副产中的大分子有机物进行裂化，得到小分子化合物，如汽油、柴油等。该技术适用于含有较多长链烃的副产资源。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生物降解技术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利用微生物或酶的作用，对副产中的有机物进行生物降解，得到有机肥料或生物燃气等。该技术适用于易生物降解的副产资源。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资源化技术选择及原理介绍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https://d.book118.com/498126042077006035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2024-09-14T11:50:55.363</cp:lastPrinted>
  <dcterms:created xsi:type="dcterms:W3CDTF">2024-09-14T03:50:55Z</dcterms:created>
  <dcterms:modified xsi:type="dcterms:W3CDTF">2024-09-14T03:50:57Z</dcterms:modified>
</cp:coreProperties>
</file>