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4E477-C783-4CA9-8391-830F3312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5671D-2ABE-4509-A6C2-4227A873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148A9-6B15-42BC-824F-A7B30C78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69A84E-A96A-45ED-987D-EA01AB3DE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861456-E3B4-4995-964A-C98CE221A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10DBB7-19BA-4155-A42C-E7D5CF3EF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EBE1B-2C1E-416B-A531-C4DBFAF4B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1C5E8-635C-44F7-BA6C-AAFF2EC14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62372-F16D-4998-B9C0-ABDBF767F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3BBFB-1AF8-4812-9FFA-3E08244D9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76C50-80AA-4A10-9B4A-2B720BFD0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2605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智慧园区云平台的实时监控与报警系统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实时监控与报警系统集成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实时监控与报警系统应用案例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提升运营效率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通过对园区各项指标的实时监控，能够及时发现并解决运营过程中的问题，提高园区的运营效率。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推动智慧化转型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智慧园区云平台是智慧城市建设的重要组成部分，实时监控与报警系统的建设有助于推动园区的智慧化转型。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提高园区安全性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通过实时监控和报警系统，能够及时发现并处理园区内的安全隐患，保障园区内人员和设备的安全。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92" b="25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智慧园区云平台概述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平台架构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智慧园区云平台采用先进的云计算、大数据、物联网等技术，构建高效、稳定、可扩展的平台架构，实现园区各项业务的智能化管理。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功能模块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平台包含多个功能模块，如实时监控、报警管理、数据分析、能源管理等，满足园区不同业务场景的需求。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数据集成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平台支持与园区内其他系统的数据集成，实现数据的共享与交换，提高数据的利用效率和价值。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实时监控系统设计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支持大规模并发处理，提高系统可用性和可扩展性。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实现功能模块的解耦和高度可配置，便于系统维护和升级。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划分为数据感知层、数据处理层和应用服务层，降低系统复杂性。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多层次结构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多源数据采集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支持从传感器、摄像头、RFID等多种设备中采集数据。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实时数据传输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采用高效的数据传输协议，确保数据的实时性和准确性。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数据加密与安全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对传输的数据进行加密处理，保障数据安全。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数据清洗与预处理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对采集的数据进行清洗、去噪和归一化处理，提高数据质量。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运用大数据技术和机器学习算法，对数据进行实时分析和挖掘。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数据存储与备份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采用分布式存储技术，实现数据的可靠存储和备份，确保数据安全性。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数据处理与存储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基于安全事件检测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通过视频监控系统，实时监测园区内的安全事件（如入侵、火灾等），发现异常情况及时报警。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基于设备运行状态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监控园区内各类设备的运行状态，如出现异常或故障，则触发报警。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基于环境参数变化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实时监测园区内环境参数（如温度、湿度、气体浓度等），一旦超出安全范围，立即报警。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报警规则制定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多渠道推送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支持短信、邮件、APP等多种方式推送报警信息，确保相关人员及时接收并处理。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根据报警的紧急程度和影响范围，对报警信息进行优先级划分，以便相关人员优先处理重要报警。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报警确认与处理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接收报警信息后，相关人员需进行确认并处理。系统支持处理结果的反馈和记录，以便后续跟踪和分析。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报警信息推送与处理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报警统计与分析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系统支持对报警记录进行统计和分析，如报警次数、报警类型分布、处理时长等，为园区安全管理提供数据支持。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报表生成与导出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系统支持生成各类报警统计报表，并支持导出为Excel等格式，方便用户进行数据分析和汇报。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报警记录保存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系统保存所有报警记录，包括报警时间、报警类型、报警内容、处理结果等信息，以便后续查询和分析。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报警记录与统计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https://d.book118.com/498126056015006032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2024-09-09T09:20:11.736</cp:lastPrinted>
  <dcterms:created xsi:type="dcterms:W3CDTF">2024-09-09T01:20:11Z</dcterms:created>
  <dcterms:modified xsi:type="dcterms:W3CDTF">2024-09-09T01:20:14Z</dcterms:modified>
</cp:coreProperties>
</file>