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EC11-D0BD-4B20-AACF-4A4891340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AA83E-F16F-4368-9E1B-798BF073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4E41-2E66-495A-B3D3-A21AFC29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35CC2-56EA-4013-A423-928915F4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BE154-3A92-4AD7-949F-3FE41785D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F7EC1-F00F-4B25-8BB8-7159FF24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E6818-6DC1-4139-B094-9173ED53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1F302-06E1-4F3A-919F-B6263A37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1CB25-6157-4F99-BA09-E9A0990A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2DF19-3581-4F1F-80EA-090BBF30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98B7-1F5A-42D8-BF46-41E68086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605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93农产品展销会农产品展销与交流活动策划方案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参展农产品策划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展销会场地布局与设施规划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现场活动安排与管理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交流合作平台搭建与拓展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农产品市场现状及发展趋势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当前农产品市场呈现出多样化、高品质化的特点，消费者对绿色、有机、健康的农产品需求不断增加。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未来农产品市场将更加注重品质和安全，消费者对农产品的产地、品种、生产过程等信息将更加关注，同时，农产品电商、社区团购等新型销售模式也将逐渐普及。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促进农产品销售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通过展销会的形式，将各地的优质农产品集中展示，为消费者提供一站式的购买平台，促进农产品的销售。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加强交流与合作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展销会为农产品生产、加工、销售等各环节的企业和人员提供了一个交流的平台，有助于加强合作，推动农产品产业链的协同发展。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展销会汇聚了众多的农产品品牌和生产企业，通过展示和交流，有助于提升品牌的知名度和影响力。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通过展销会实现一定规模的农产品销售，为参展企业带来直接的经济效益。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促成农产品生产、加工、销售等各环节的企业和人员之间的合作，形成一批有影响力的合作项目。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通过展销会的宣传和推广，提升农产品品牌的知名度和美誉度，增强消费者对品牌的信任度和忠诚度。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参展农产品策划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78" b="46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参展农产品类型与特色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绿色有机农产品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展示各类绿色有机蔬菜、水果、谷物等，强调产品的生态环保、健康无害特色。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地域特色农产品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汇聚各地独特的农产品，如特色水果、干果、茶叶、中药材等，展现地域多样性和文化内涵。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科技创新农产品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展示通过科技手段改良和优化的新品种农产品，如高产优质作物、功能性食品等，体现农业科技的创新成果。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建立农产品质量追溯体系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实现农产品从生产到销售的全过程质量监控和追溯，保障消费者权益。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加强农产品检测与认证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对参展农产品进行严格的检测和认证，确保产品符合国家相关标准和要求。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严格筛选参展农产品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制定严格的参展农产品筛选标准，确保参展产品品质优良、安全可靠。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农产品品质保障措施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文化内涵融入包装设计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将地域文化、传统文化等元素融入农产品包装设计，提升产品的文化品位和认同感。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创意包装设计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运用创意设计理念，打造独特、美观的农产品包装，提升产品附加值和吸引力。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环保包装设计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推广环保包装材料和设计，减少包装废弃物对环境的污染，彰显企业社会责任。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农产品包装设计展示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展销会场地布局与设施规划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选择交通便利、人流量大、基础设施完善的场地作为展销会举办地。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根据农产品种类和参展商需求，合理规划展位布局，设置特色农产品展示区、交易洽谈区、观众休息区等。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展销会场地选址及布局设计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提供完善的设施配置，包括展位搭建、照明音响、安全消防等，确保展销会顺利进行。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明确各功能区域的作用和布局，如农产品展示区、交易洽谈区、观众休息区等，方便参展商和观众快速找到所需区域。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设施配置与功能区域划分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现场氛围营造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通过布置绿植、花卉、灯光等元素，营造舒适、宜人的现场氛围，增强观众的参观体验。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设计统一的视觉识别系统，包括标志、导视牌、宣传海报等，提高展销会的整体形象和辨识度。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现场氛围营造与视觉识别系统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https://d.book118.com/498126056053006045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2024-09-25T20:59:34.366</cp:lastPrinted>
  <dcterms:created xsi:type="dcterms:W3CDTF">2024-09-25T12:59:34Z</dcterms:created>
  <dcterms:modified xsi:type="dcterms:W3CDTF">2024-09-25T12:59:36Z</dcterms:modified>
</cp:coreProperties>
</file>