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8C2442-848D-4597-8B16-3BECD1F20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AC1BB0-590D-4EF6-901D-30D03B82E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A21E13-0D49-4F97-BE79-D66D16DF3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47AAE0-A443-41BD-BAD8-1FF074318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D35081-A783-43FC-B0AC-2985F7D1C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2AD39B-6B86-4378-B583-BBE1D5CDC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184F94-A7EF-451B-9F7C-6B95032E1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C510E1-48BE-464A-AF17-6107BC9FB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91E1E9-8760-4990-AEA9-D2D2891B4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157712-8351-4663-BB24-82986157C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2CFE43-6903-41D8-B62A-A14BB69A9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126111137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护理论文的撰写格式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论文结构与格式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论文内容撰写要点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论文质量与规范性要求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论文投稿与发表流程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论文写作技巧与建议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护理论文的定义与重要性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护理论文是以护理实践、护理研究和护理教育为主题的学术性论文，旨在探讨护理领域的问题、现象和经验，并推动护理学科的发展。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护理论文是护理学科发展的重要载体，能够为护理实践提供理论支持和实践指导，促进护理知识的传播和交流，提高护理服务的质量和水平。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总结研究结果，提出建议和展望。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结果与讨论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客观描述研究结果，并进行深入的讨论和分析。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说明研究方法，包括研究设计、样本选择、数据收集和分析等。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明确主题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选择一个具体、明确的主题，确保论文内容集中、连贯。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对相关研究进行综述，为论文提供理论支持。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论文撰写的基本要求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论文结构与格式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简明扼要地反映论文的核心内容，避免使用不必要的修饰词。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标题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提供作者的基本信息，方便读者了解论文的来源。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作者姓名、单位及职称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记录论文完成的时间。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日期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标题页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简要概括论文的研究背景、目的、方法、结果和结论，字数一般在200-300字之间。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摘要内容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语言简练、准确，重点突出，不出现图表和公式。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摘要撰写要求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摘要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关键词选择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选择3-5个与论文主题密切相关的关键词，有助于读者通过关键词检索到论文。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关键词格式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按照论文发表要求的格式进行标注，如加粗或斜体等。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详细阐述研究背景、目的、方法、结果和结论，是论文的核心部分。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正文撰写要求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逻辑清晰、层次分明、数据准确、分析深入，注意段落和标题的格式要求。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正文内容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选择与研究主题相关的学术文献作为参考文献，体现论文的学术性和权威性。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按照论文发表要求的格式进行标注，如APA、MLA等格式，注意文献的准确性和时效性。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参考文献选择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参考文献格式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参考文献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论文内容撰写要点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简要介绍研究领域的发展状况，说明研究的重要性和必要性。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对相关研究进行综述，为后续研究提供理论支持。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明确阐述论文的研究目的，指出研究的主要问题和预期结果。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引言部分撰写要点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详细描述研究的设计、数据采集和分析方法，确保研究的科学性和可靠性。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研究结果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客观、准确地呈现研究结果，包括表格、图表等形式，以便读者更好地理解。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讨论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对研究结果进行深入分析和讨论，与前人研究进行比较和评价，提出新的观点和见解。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正文部分撰写要点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对全文进行总结，概括研究的主要发现和贡献。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对未来的研究方向进行展望，提出可能的改进和拓展方向。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研究限制与不足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指出研究中存在的限制和不足之处，为后续研究提供改进方向。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结论部分撰写要点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https://d.book118.com/498126111137006040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2024-09-19T13:12:24.172</cp:lastPrinted>
  <dcterms:created xsi:type="dcterms:W3CDTF">2024-09-19T05:12:24Z</dcterms:created>
  <dcterms:modified xsi:type="dcterms:W3CDTF">2024-09-19T05:12:26Z</dcterms:modified>
</cp:coreProperties>
</file>