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0" r:id="rId38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tags" Target="tags/tag239.xml" /><Relationship Id="rId4" Type="http://schemas.openxmlformats.org/officeDocument/2006/relationships/slide" Target="slides/slide1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Rot="1" noChangeAspect="1"/>
          </p:cNvSpPr>
          <p:nvPr>
            <p:ph type="sldImg" idx="2"/>
            <p:custDataLst>
              <p:tags r:id="rId2"/>
            </p:custDataLst>
          </p:nvPr>
        </p:nvSpPr>
        <p:spPr>
          <a:xfrm>
            <a:off x="409575" y="754063"/>
            <a:ext cx="58547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8195" name="Rectangle 3"/>
          <p:cNvSpPr>
            <a:spLocks noGrp="1" noChangeArrowheads="1"/>
          </p:cNvSpPr>
          <p:nvPr>
            <p:ph type="body" sz="quarter" idx="3"/>
            <p:custDataLst>
              <p:tags r:id="rId3"/>
            </p:custDataLst>
          </p:nvPr>
        </p:nvSpPr>
        <p:spPr bwMode="auto">
          <a:xfrm>
            <a:off x="538163" y="4387850"/>
            <a:ext cx="5780088" cy="395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单击此处编辑母版文本样式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第二级</a:t>
            </a: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第三级</a:t>
            </a: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第四级</a:t>
            </a: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第五级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hdr" sz="quarter"/>
            <p:custDataLst>
              <p:tags r:id="rId4"/>
            </p:custDataLst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dt" idx="1"/>
            <p:custDataLst>
              <p:tags r:id="rId5"/>
            </p:custDataLst>
          </p:nvPr>
        </p:nvSpPr>
        <p:spPr bwMode="auto">
          <a:xfrm>
            <a:off x="3884613" y="0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  <p:custDataLst>
              <p:tags r:id="rId6"/>
            </p:custDataLst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  <p:custDataLst>
              <p:tags r:id="rId7"/>
            </p:custDataLst>
          </p:nvPr>
        </p:nvSpPr>
        <p:spPr bwMode="auto">
          <a:xfrm>
            <a:off x="3884613" y="8686800"/>
            <a:ext cx="2973388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defRPr sz="1200" smtClean="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26C46EB-BC7A-4760-B9D4-B308BE143A12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6227628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/>
          <a:p>
            <a:fld id="{A97C3D47-5B83-456B-B714-DB03DDC28A45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37632194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6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065BD55-3018-4443-A4D9-3264B03E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70E3C42-9018-42F2-80B7-4B4FB1A1B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7EE5512-F78D-4042-A886-7DFE2061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DEA45A4-A8C3-423B-B09A-D38A9701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806AA532-41BD-4198-ADDB-1D40B007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08FF0E46-1AC8-4DCB-BE27-F6F5C0D7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E8D7F010-BE57-4836-AE6F-50F2782A8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3AB55DA-1535-4B03-9D12-621184E4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230533F-98EE-48DE-A939-8FA2949F6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46C369C-3B6C-4721-9A39-97E8575E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B90FE7-D540-40B8-B467-E2C57585D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 hasCustomPrompt="1"/>
            <p:custDataLst>
              <p:tags r:id="rId2"/>
            </p:custDataLst>
          </p:nvPr>
        </p:nvSpPr>
        <p:spPr>
          <a:xfrm>
            <a:off x="431800" y="333376"/>
            <a:ext cx="6242051" cy="1470025"/>
          </a:xfrm>
        </p:spPr>
        <p:txBody>
          <a:bodyPr/>
          <a:lstStyle>
            <a:lvl1pPr>
              <a:defRPr sz="4800">
                <a:ea typeface="方正黄草简体" pitchFamily="2" charset="-122"/>
              </a:defRPr>
            </a:lvl1pPr>
          </a:lstStyle>
          <a:p>
            <a:pPr lvl="0"/>
            <a:r>
              <a:rPr lang="zh-CN" altLang="zh-CN" noProof="0"/>
              <a:t>快乐办公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1210733" y="1341438"/>
            <a:ext cx="6815667" cy="1223962"/>
          </a:xfrm>
        </p:spPr>
        <p:txBody>
          <a:bodyPr/>
          <a:lstStyle>
            <a:lvl1pPr marL="0" indent="0" algn="ctr">
              <a:buFontTx/>
              <a:buNone/>
              <a:defRPr sz="3600">
                <a:solidFill>
                  <a:srgbClr val="000000"/>
                </a:solidFill>
                <a:latin typeface="华文行楷" pitchFamily="2" charset="-122"/>
                <a:ea typeface="华文行楷" pitchFamily="2" charset="-122"/>
              </a:defRPr>
            </a:lvl1pPr>
          </a:lstStyle>
          <a:p>
            <a:pPr lvl="0"/>
            <a:r>
              <a:rPr lang="zh-CN" altLang="zh-CN" noProof="0"/>
              <a:t>Happy office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zh-CN"/>
              <a:t>单击此处编辑母版标题样式</a:t>
            </a:r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zh-CN"/>
              <a:t>单击此处编辑母版文本样式</a:t>
            </a:r>
          </a:p>
          <a:p>
            <a:pPr lvl="1"/>
            <a:r>
              <a:rPr lang="zh-CN" altLang="zh-CN"/>
              <a:t>第二级</a:t>
            </a:r>
          </a:p>
          <a:p>
            <a:pPr lvl="2"/>
            <a:r>
              <a:rPr lang="zh-CN" altLang="zh-CN"/>
              <a:t>第三级</a:t>
            </a:r>
          </a:p>
          <a:p>
            <a:pPr lvl="3"/>
            <a:r>
              <a:rPr lang="zh-CN" altLang="zh-CN"/>
              <a:t>第四级</a:t>
            </a:r>
          </a:p>
          <a:p>
            <a:pPr lvl="4"/>
            <a:r>
              <a:rPr lang="zh-CN" altLang="zh-CN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  <p:custDataLst>
              <p:tags r:id="rId15"/>
            </p:custDataLst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  <p:custDataLst>
              <p:tags r:id="rId16"/>
            </p:custDataLst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ea"/>
              <a:ea typeface="+mn-ea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  <p:custDataLst>
              <p:tags r:id="rId17"/>
            </p:custDataLst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900" b="0" i="0" u="none" kern="120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F1027BB-07F5-4337-83FD-8AE6EF262BDB}" type="slidenum">
              <a:rPr kumimoji="0" lang="zh-CN" altLang="en-US" sz="9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‹#›</a:t>
            </a:fld>
            <a:endParaRPr kumimoji="0" lang="en-US" altLang="zh-CN" sz="9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pic>
        <p:nvPicPr>
          <p:cNvPr id="1031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uiExpand="1" build="p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微软雅黑" panose="020b0503020204020204" pitchFamily="34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16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0.xml" /><Relationship Id="rId4" Type="http://schemas.openxmlformats.org/officeDocument/2006/relationships/image" Target="../media/image2.png" /><Relationship Id="rId5" Type="http://schemas.openxmlformats.org/officeDocument/2006/relationships/tags" Target="../tags/tag161.xml" /><Relationship Id="rId6" Type="http://schemas.openxmlformats.org/officeDocument/2006/relationships/image" Target="../media/image3.png" /><Relationship Id="rId7" Type="http://schemas.openxmlformats.org/officeDocument/2006/relationships/tags" Target="../tags/tag162.xml" /><Relationship Id="rId8" Type="http://schemas.openxmlformats.org/officeDocument/2006/relationships/image" Target="../media/image4.png" /><Relationship Id="rId9" Type="http://schemas.openxmlformats.org/officeDocument/2006/relationships/tags" Target="../tags/tag1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image" Target="../media/image5.png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image" Target="../media/image5.png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image" Target="../media/image6.png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5.xml" /><Relationship Id="rId3" Type="http://schemas.openxmlformats.org/officeDocument/2006/relationships/tags" Target="../tags/tag20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7.xml" /><Relationship Id="rId3" Type="http://schemas.openxmlformats.org/officeDocument/2006/relationships/tags" Target="../tags/tag20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9.xml" /><Relationship Id="rId3" Type="http://schemas.openxmlformats.org/officeDocument/2006/relationships/tags" Target="../tags/tag22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1.xml" /><Relationship Id="rId3" Type="http://schemas.openxmlformats.org/officeDocument/2006/relationships/tags" Target="../tags/tag22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3.xml" /><Relationship Id="rId3" Type="http://schemas.openxmlformats.org/officeDocument/2006/relationships/tags" Target="../tags/tag224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hyperlink" Target="https://d.book118.com/49812705706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083" y="1172"/>
            <a:ext cx="12187837" cy="685565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424974" y="3318216"/>
            <a:ext cx="5342419" cy="221611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4872250" y="5301020"/>
            <a:ext cx="1567525" cy="488859"/>
          </a:xfrm>
          <a:prstGeom prst="rect">
            <a:avLst/>
          </a:prstGeom>
        </p:spPr>
      </p:pic>
      <p:sp>
        <p:nvSpPr>
          <p:cNvPr id="2" name="文本框 1"/>
          <p:cNvSpPr txBox="1"/>
          <p:nvPr>
            <p:custDataLst>
              <p:tags r:id="rId10"/>
            </p:custDataLst>
          </p:nvPr>
        </p:nvSpPr>
        <p:spPr>
          <a:xfrm>
            <a:off x="1905" y="1228725"/>
            <a:ext cx="498284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latin typeface="汉仪北魏写经W" panose="00020600040101010101" charset="-122"/>
              <a:ea typeface="汉仪北魏写经W" panose="00020600040101010101" charset="-122"/>
              <a:cs typeface="汉仪北魏写经W" panose="00020600040101010101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399415" y="210820"/>
            <a:ext cx="803910" cy="6343650"/>
          </a:xfrm>
          <a:prstGeom prst="rect">
            <a:avLst/>
          </a:prstGeom>
          <a:noFill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汉仪粗仿宋简" panose="02010600000101010101" charset="-122"/>
                <a:ea typeface="汉仪粗仿宋简" panose="02010600000101010101" charset="-122"/>
                <a:cs typeface="汉仪粗仿宋简" panose="02010600000101010101" charset="-122"/>
                <a:sym typeface="+mn-ea"/>
              </a:rPr>
              <a:t>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爱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你</a:t>
            </a:r>
            <a:r>
              <a:rPr lang="en-US" altLang="zh-CN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”   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让我有勇气面对死亡</a:t>
            </a: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1209020" y="980440"/>
            <a:ext cx="796290" cy="507174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不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负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苍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生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，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独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负</a:t>
            </a:r>
          </a:p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74048" y="1067117"/>
            <a:ext cx="12192000" cy="4880836"/>
          </a:xfrm>
          <a:prstGeom prst="rect">
            <a:avLst/>
          </a:prstGeom>
        </p:spPr>
      </p:pic>
      <p:sp>
        <p:nvSpPr>
          <p:cNvPr id="10" name="文本框 3"/>
          <p:cNvSpPr txBox="1"/>
          <p:nvPr>
            <p:custDataLst>
              <p:tags r:id="rId5"/>
            </p:custDataLst>
          </p:nvPr>
        </p:nvSpPr>
        <p:spPr>
          <a:xfrm>
            <a:off x="4079095" y="1916523"/>
            <a:ext cx="4399280" cy="26460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600">
                <a:solidFill>
                  <a:srgbClr val="FF0000"/>
                </a:solidFill>
                <a:cs typeface="+mn-ea"/>
                <a:sym typeface="+mn-lt"/>
              </a:rPr>
              <a:t>导语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07670" y="980440"/>
            <a:ext cx="1137031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altLang="zh-CN" sz="5400" b="1">
                <a:latin typeface="Calibri"/>
                <a:ea typeface="宋体" panose="02010600030101010101" pitchFamily="2" charset="-122"/>
              </a:rPr>
              <a:t>     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为推翻清王朝腐朽的统治，公元</a:t>
            </a:r>
            <a:r>
              <a:rPr lang="en-US" sz="5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1911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年</a:t>
            </a:r>
            <a:r>
              <a:rPr lang="en-US" sz="5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月</a:t>
            </a:r>
            <a:r>
              <a:rPr lang="en-US" sz="5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27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日，革命志士炮轰两广总督府，遭遇清军围攻，死伤惨重</a:t>
            </a:r>
            <a:r>
              <a:rPr lang="en-US" sz="5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,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其中一位</a:t>
            </a:r>
            <a:r>
              <a:rPr lang="en-US" sz="5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24</a:t>
            </a:r>
            <a:r>
              <a:rPr lang="zh-CN" sz="5400" b="1">
                <a:latin typeface="Calibri"/>
                <a:ea typeface="宋体" panose="02010600030101010101" pitchFamily="2" charset="-122"/>
              </a:rPr>
              <a:t>岁的青年林觉民，留下了一封荡气回肠的《与妻书》，文如黄钟大吕，情如杜鹃啼血，感动天下。</a:t>
            </a:r>
            <a:endParaRPr lang="zh-CN" altLang="en-US" sz="54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74048" y="1067117"/>
            <a:ext cx="12192000" cy="4880836"/>
          </a:xfrm>
          <a:prstGeom prst="rect">
            <a:avLst/>
          </a:prstGeom>
        </p:spPr>
      </p:pic>
      <p:sp>
        <p:nvSpPr>
          <p:cNvPr id="10" name="文本框 3"/>
          <p:cNvSpPr txBox="1"/>
          <p:nvPr>
            <p:custDataLst>
              <p:tags r:id="rId5"/>
            </p:custDataLst>
          </p:nvPr>
        </p:nvSpPr>
        <p:spPr>
          <a:xfrm>
            <a:off x="4865225" y="603978"/>
            <a:ext cx="2291080" cy="28473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600">
                <a:cs typeface="+mn-ea"/>
                <a:sym typeface="+mn-lt"/>
              </a:rPr>
              <a:t>壹</a:t>
            </a:r>
          </a:p>
        </p:txBody>
      </p:sp>
      <p:sp>
        <p:nvSpPr>
          <p:cNvPr id="11" name="文本框 4"/>
          <p:cNvSpPr txBox="1"/>
          <p:nvPr>
            <p:custDataLst>
              <p:tags r:id="rId6"/>
            </p:custDataLst>
          </p:nvPr>
        </p:nvSpPr>
        <p:spPr>
          <a:xfrm>
            <a:off x="74047" y="4968783"/>
            <a:ext cx="1219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7200"/>
              <a:t>自主学习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07670" y="836930"/>
            <a:ext cx="11600815" cy="5507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200" b="1">
                <a:latin typeface="Calibri"/>
                <a:ea typeface="宋体" panose="02010600030101010101" pitchFamily="2" charset="-122"/>
              </a:rPr>
              <a:t>（一）</a:t>
            </a:r>
            <a:r>
              <a:rPr lang="zh-CN" sz="3200" b="1">
                <a:ea typeface="宋体" panose="02010600030101010101" pitchFamily="2" charset="-122"/>
              </a:rPr>
              <a:t>作者</a:t>
            </a:r>
            <a:r>
              <a:rPr lang="en-US" sz="32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endParaRPr lang="zh-CN" sz="3200" b="1">
              <a:ea typeface="宋体" panose="02010600030101010101" pitchFamily="2" charset="-122"/>
            </a:endParaRPr>
          </a:p>
          <a:p>
            <a:pPr indent="281940"/>
            <a:r>
              <a:rPr lang="en-US" altLang="zh-CN" sz="3200" b="1">
                <a:ea typeface="宋体" panose="02010600030101010101" pitchFamily="2" charset="-122"/>
              </a:rPr>
              <a:t>       </a:t>
            </a:r>
            <a:r>
              <a:rPr lang="zh-CN" sz="3200" b="1">
                <a:ea typeface="宋体" panose="02010600030101010101" pitchFamily="2" charset="-122"/>
              </a:rPr>
              <a:t>林觉民</a:t>
            </a:r>
            <a:r>
              <a:rPr lang="en-US" sz="32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(1887—1911)</a:t>
            </a:r>
            <a:r>
              <a:rPr lang="zh-CN" sz="3200" b="1">
                <a:ea typeface="宋体" panose="02010600030101010101" pitchFamily="2" charset="-122"/>
              </a:rPr>
              <a:t>，字意洞，号抖飞，又号天外生，福建闽县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(</a:t>
            </a:r>
            <a:r>
              <a:rPr lang="zh-CN" sz="3200" b="1">
                <a:ea typeface="宋体" panose="02010600030101010101" pitchFamily="2" charset="-122"/>
              </a:rPr>
              <a:t>今福州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)</a:t>
            </a:r>
            <a:r>
              <a:rPr lang="zh-CN" sz="3200" b="1">
                <a:ea typeface="宋体" panose="02010600030101010101" pitchFamily="2" charset="-122"/>
              </a:rPr>
              <a:t>人，民主革命者，黄花岗七十二烈士之一。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15</a:t>
            </a:r>
            <a:r>
              <a:rPr lang="zh-CN" sz="3200" b="1">
                <a:ea typeface="宋体" panose="02010600030101010101" pitchFamily="2" charset="-122"/>
              </a:rPr>
              <a:t>岁考入全闽大学堂学习时，即深受民主思潮影响，倾向革命。毕业后到日本留学，加入了孙中山领导的同盟会，从事革命活动。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1911 </a:t>
            </a:r>
            <a:r>
              <a:rPr lang="zh-CN" sz="3200" b="1">
                <a:ea typeface="宋体" panose="02010600030101010101" pitchFamily="2" charset="-122"/>
              </a:rPr>
              <a:t>年春，归国返乡，组织几十名革命志士赴广州参加起义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(</a:t>
            </a:r>
            <a:r>
              <a:rPr lang="zh-CN" sz="3200" b="1">
                <a:ea typeface="宋体" panose="02010600030101010101" pitchFamily="2" charset="-122"/>
              </a:rPr>
              <a:t>黄花岗起义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)</a:t>
            </a:r>
            <a:r>
              <a:rPr lang="zh-CN" sz="3200" b="1">
                <a:ea typeface="宋体" panose="02010600030101010101" pitchFamily="2" charset="-122"/>
              </a:rPr>
              <a:t>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1911 </a:t>
            </a:r>
            <a:r>
              <a:rPr lang="zh-CN" sz="3200" b="1">
                <a:ea typeface="宋体" panose="02010600030101010101" pitchFamily="2" charset="-122"/>
              </a:rPr>
              <a:t>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 </a:t>
            </a:r>
            <a:r>
              <a:rPr lang="zh-CN" sz="3200" b="1">
                <a:ea typeface="宋体" panose="02010600030101010101" pitchFamily="2" charset="-122"/>
              </a:rPr>
              <a:t>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27 </a:t>
            </a:r>
            <a:r>
              <a:rPr lang="zh-CN" sz="3200" b="1">
                <a:ea typeface="宋体" panose="02010600030101010101" pitchFamily="2" charset="-122"/>
              </a:rPr>
              <a:t>日夜，林觉民在起义时加入敢死队，带头冲入两广督署，撤出途中因中弹受伤被捕，清两广总督张鸣岐亲自审问，林觉民侃侃而谈，阐述了献身革命，振兴中华的道理，畅述时代之必然趋势，痛斥了清廷的罪恶，显示了辛亥志士的气概，后从容就义。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63525" y="764540"/>
            <a:ext cx="11644630" cy="60007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200" b="1">
                <a:latin typeface="Calibri"/>
                <a:ea typeface="宋体" panose="02010600030101010101" pitchFamily="2" charset="-122"/>
              </a:rPr>
              <a:t>（二）</a:t>
            </a:r>
            <a:r>
              <a:rPr lang="zh-CN" sz="3200" b="1">
                <a:ea typeface="宋体" panose="02010600030101010101" pitchFamily="2" charset="-122"/>
              </a:rPr>
              <a:t>背景</a:t>
            </a:r>
            <a:r>
              <a:rPr lang="en-US" sz="32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     1905</a:t>
            </a:r>
            <a:r>
              <a:rPr lang="zh-CN" sz="3200" b="1">
                <a:ea typeface="宋体" panose="02010600030101010101" pitchFamily="2" charset="-122"/>
              </a:rPr>
              <a:t>年，孙中山在日本东京成立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中国同盟会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，并提出了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驱除鞑虏，恢复中华，创立民国，平均地权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的十六字政治纲领。后来，同盟会在我国南方，先后发动了十几次武装起义。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1911</a:t>
            </a:r>
            <a:r>
              <a:rPr lang="zh-CN" sz="3200" b="1">
                <a:ea typeface="宋体" panose="02010600030101010101" pitchFamily="2" charset="-122"/>
              </a:rPr>
              <a:t>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ea typeface="宋体" panose="02010600030101010101" pitchFamily="2" charset="-122"/>
              </a:rPr>
              <a:t>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27</a:t>
            </a:r>
            <a:r>
              <a:rPr lang="zh-CN" sz="3200" b="1">
                <a:ea typeface="宋体" panose="02010600030101010101" pitchFamily="2" charset="-122"/>
              </a:rPr>
              <a:t>日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(</a:t>
            </a:r>
            <a:r>
              <a:rPr lang="zh-CN" sz="3200" b="1">
                <a:ea typeface="宋体" panose="02010600030101010101" pitchFamily="2" charset="-122"/>
              </a:rPr>
              <a:t>农历三月二十九日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)</a:t>
            </a:r>
            <a:r>
              <a:rPr lang="zh-CN" sz="3200" b="1">
                <a:ea typeface="宋体" panose="02010600030101010101" pitchFamily="2" charset="-122"/>
              </a:rPr>
              <a:t>的广州起义是当时战斗最激烈、对社会震动最大的起义。后因起义死难的烈士都埋在广州城外的黄花岗，故又名之曰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黄花岗起义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。本文是林觉民在起义前三天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(4</a:t>
            </a:r>
            <a:r>
              <a:rPr lang="zh-CN" sz="3200" b="1">
                <a:ea typeface="宋体" panose="02010600030101010101" pitchFamily="2" charset="-122"/>
              </a:rPr>
              <a:t>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24</a:t>
            </a:r>
            <a:r>
              <a:rPr lang="zh-CN" sz="3200" b="1">
                <a:ea typeface="宋体" panose="02010600030101010101" pitchFamily="2" charset="-122"/>
              </a:rPr>
              <a:t>日，即农历三月二十六日夜四更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)</a:t>
            </a:r>
            <a:r>
              <a:rPr lang="zh-CN" sz="3200" b="1">
                <a:ea typeface="宋体" panose="02010600030101010101" pitchFamily="2" charset="-122"/>
              </a:rPr>
              <a:t>写给妻子陈意映的一封绝笔信。信里充满了牺牲一己，为全国同胞争取自由、幸福的革命精神。原书共两封，一封是给他父亲的，内容仅云：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不孝儿觉民叩禀：父亲大人，儿死矣，唯累大人吃苦、弟妹缺衣食耳，然大有补于全国同胞也。大罪乞恕之。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
</a:t>
            </a:r>
            <a:endParaRPr lang="en-US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908685"/>
            <a:ext cx="11341735" cy="37846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4000" b="1">
                <a:latin typeface="Calibri"/>
                <a:ea typeface="宋体" panose="02010600030101010101" pitchFamily="2" charset="-122"/>
              </a:rPr>
              <a:t>（三）解题</a:t>
            </a:r>
          </a:p>
          <a:p>
            <a:pPr indent="281940"/>
            <a:r>
              <a:rPr lang="en-US" altLang="zh-CN" sz="4000" b="1">
                <a:latin typeface="Calibri"/>
                <a:ea typeface="宋体" panose="02010600030101010101" pitchFamily="2" charset="-122"/>
              </a:rPr>
              <a:t>        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这封信是林觉民在广州起义前三天，以必死的决心给妻子陈意映写的一封“绝笔书”。字里行间，既有对妻子至真至诚的纯洁爱情，又有决意为国赴难的爱国情怀，内容感人，广为传诵。《与妻书》这个题目是后人加的。</a:t>
            </a:r>
            <a:endParaRPr lang="zh-CN" altLang="en-US" sz="4000" b="1"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0693400" y="11988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980440"/>
            <a:ext cx="11571605" cy="5507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200" b="1">
                <a:latin typeface="Calibri"/>
                <a:ea typeface="宋体" panose="02010600030101010101" pitchFamily="2" charset="-122"/>
              </a:rPr>
              <a:t>（四）</a:t>
            </a:r>
            <a:r>
              <a:rPr lang="zh-CN" sz="3200" b="1">
                <a:ea typeface="宋体" panose="02010600030101010101" pitchFamily="2" charset="-122"/>
              </a:rPr>
              <a:t>书信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3200" b="1">
                <a:ea typeface="宋体" panose="02010600030101010101" pitchFamily="2" charset="-122"/>
              </a:rPr>
              <a:t>书信
</a:t>
            </a:r>
          </a:p>
          <a:p>
            <a:pPr indent="281940"/>
            <a:r>
              <a:rPr lang="en-US" altLang="zh-CN" sz="3200" b="1">
                <a:ea typeface="宋体" panose="02010600030101010101" pitchFamily="2" charset="-122"/>
              </a:rPr>
              <a:t>       </a:t>
            </a:r>
            <a:r>
              <a:rPr lang="zh-CN" sz="3200" b="1">
                <a:ea typeface="宋体" panose="02010600030101010101" pitchFamily="2" charset="-122"/>
              </a:rPr>
              <a:t>称书为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信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，是近代才有的事。在漫长的历史进程中，信又有许多别名、美称。例如古时书函长约一尺，故名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尺牍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，亦称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尺翰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尺简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尺纸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尺书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；古代传说鸿雁能传书，信又有了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鸿雁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雁足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雁帛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雁书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等代名词；用白绢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(</a:t>
            </a:r>
            <a:r>
              <a:rPr lang="zh-CN" sz="3200" b="1">
                <a:ea typeface="宋体" panose="02010600030101010101" pitchFamily="2" charset="-122"/>
              </a:rPr>
              <a:t>或绸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)</a:t>
            </a:r>
            <a:r>
              <a:rPr lang="zh-CN" sz="3200" b="1">
                <a:ea typeface="宋体" panose="02010600030101010101" pitchFamily="2" charset="-122"/>
              </a:rPr>
              <a:t>写成的书信称为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尺素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，后来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素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成为书信的代称；一般信纸也叫笺，后引申为书信的代称；函原指信的封套，后来就称信件为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函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；书简原指盛书信的邮筒，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书简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也成了书信的代称；古人常把书信扎在两片竹木简中，简多刻成鱼形，故又有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双鱼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双鲤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鱼书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等名称。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836930"/>
            <a:ext cx="11586210" cy="50158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3200" b="1">
                <a:ea typeface="宋体" panose="02010600030101010101" pitchFamily="2" charset="-122"/>
              </a:rPr>
              <a:t>古代书信的提称语书信一定要用称谓，首先要分清所写书信给的对象是父母、尊长，还是老师、朋友。称谓之后，一般要缀以对应的词语来表达敬意，如台端、台甫等，这类词语为提称语。提称语与称谓有对应的关系，其中有些可以通用，但大部分都有特定的使用对象，其中比较常用的有，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①</a:t>
            </a:r>
            <a:r>
              <a:rPr lang="zh-CN" sz="3200" b="1">
                <a:ea typeface="宋体" panose="02010600030101010101" pitchFamily="2" charset="-122"/>
              </a:rPr>
              <a:t>用于父母：膝下、膝前、尊前等。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②</a:t>
            </a:r>
            <a:r>
              <a:rPr lang="zh-CN" sz="3200" b="1">
                <a:ea typeface="宋体" panose="02010600030101010101" pitchFamily="2" charset="-122"/>
              </a:rPr>
              <a:t>用于长辈：几前、尊前、尊鉴、赐鉴、尊右等。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③</a:t>
            </a:r>
            <a:r>
              <a:rPr lang="zh-CN" sz="3200" b="1">
                <a:ea typeface="宋体" panose="02010600030101010101" pitchFamily="2" charset="-122"/>
              </a:rPr>
              <a:t>用于师长：函丈、尊鉴、道席等。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④</a:t>
            </a:r>
            <a:r>
              <a:rPr lang="zh-CN" sz="3200" b="1">
                <a:ea typeface="宋体" panose="02010600030101010101" pitchFamily="2" charset="-122"/>
              </a:rPr>
              <a:t>用于平辈：足下、阁下、台鉴、大鉴等。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⑤</a:t>
            </a:r>
            <a:r>
              <a:rPr lang="zh-CN" sz="3200" b="1">
                <a:ea typeface="宋体" panose="02010600030101010101" pitchFamily="2" charset="-122"/>
              </a:rPr>
              <a:t>用于同学：砚右、文几等。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⑥</a:t>
            </a:r>
            <a:r>
              <a:rPr lang="zh-CN" sz="3200" b="1">
                <a:ea typeface="宋体" panose="02010600030101010101" pitchFamily="2" charset="-122"/>
              </a:rPr>
              <a:t>用于夫妇：俪鉴等。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⑦</a:t>
            </a:r>
            <a:r>
              <a:rPr lang="zh-CN" sz="3200" b="1">
                <a:ea typeface="宋体" panose="02010600030101010101" pitchFamily="2" charset="-122"/>
              </a:rPr>
              <a:t>用于女性：芳鉴、淑鉴等。
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91770" y="836930"/>
            <a:ext cx="11788140" cy="5507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3200" b="1">
                <a:ea typeface="宋体" panose="02010600030101010101" pitchFamily="2" charset="-122"/>
              </a:rPr>
              <a:t>书信格式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①</a:t>
            </a:r>
            <a:r>
              <a:rPr lang="zh-CN" sz="3200" b="1">
                <a:ea typeface="宋体" panose="02010600030101010101" pitchFamily="2" charset="-122"/>
              </a:rPr>
              <a:t>称呼：顶格书写，有的还可以加上一定的限定、修饰词。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②</a:t>
            </a:r>
            <a:r>
              <a:rPr lang="zh-CN" sz="3200" b="1">
                <a:ea typeface="宋体" panose="02010600030101010101" pitchFamily="2" charset="-122"/>
              </a:rPr>
              <a:t>问候语：如写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你好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”“</a:t>
            </a:r>
            <a:r>
              <a:rPr lang="zh-CN" sz="3200" b="1">
                <a:ea typeface="宋体" panose="02010600030101010101" pitchFamily="2" charset="-122"/>
              </a:rPr>
              <a:t>近来身体是否安康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等，独立成段，可以接正文。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③</a:t>
            </a:r>
            <a:r>
              <a:rPr lang="zh-CN" sz="3200" b="1">
                <a:ea typeface="宋体" panose="02010600030101010101" pitchFamily="2" charset="-122"/>
              </a:rPr>
              <a:t>正文：信的主体，可以分为若干段来书写。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④</a:t>
            </a:r>
            <a:r>
              <a:rPr lang="zh-CN" sz="3200" b="1">
                <a:ea typeface="宋体" panose="02010600030101010101" pitchFamily="2" charset="-122"/>
              </a:rPr>
              <a:t>祝颂语：书信结尾时，对收信人表示祝愿、钦敬或勉慰的短语。如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此致敬礼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。正文之下另起一行空两格写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此致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，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敬礼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写在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此致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的下一行，顶格书写。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此致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二字后不加标点，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“</a:t>
            </a:r>
            <a:r>
              <a:rPr lang="zh-CN" sz="3200" b="1">
                <a:ea typeface="宋体" panose="02010600030101010101" pitchFamily="2" charset="-122"/>
              </a:rPr>
              <a:t>敬礼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”</a:t>
            </a:r>
            <a:r>
              <a:rPr lang="zh-CN" sz="3200" b="1">
                <a:ea typeface="宋体" panose="02010600030101010101" pitchFamily="2" charset="-122"/>
              </a:rPr>
              <a:t>二字后可加感叹号表示诚意。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⑤</a:t>
            </a:r>
            <a:r>
              <a:rPr lang="zh-CN" sz="3200" b="1">
                <a:ea typeface="宋体" panose="02010600030101010101" pitchFamily="2" charset="-122"/>
              </a:rPr>
              <a:t>署名和日期：另起一行，在右下方位置署名，日期写在名字下方。
</a:t>
            </a:r>
            <a:endParaRPr lang="zh-CN" altLang="en-US" sz="3200" b="1"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29565" y="908685"/>
            <a:ext cx="1167320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0670"/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（五）读准字音① 如晤（　wù　）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② 眷（　juàn　）属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	  
</a:t>
            </a:r>
          </a:p>
          <a:p>
            <a:pPr indent="280670"/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③ 称（　chèn　）心快意 ④ 几家能彀（　gòu　）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⑤ 吾尝语（　yù　）曰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 
</a:t>
            </a:r>
          </a:p>
          <a:p>
            <a:pPr indent="280670"/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⑥ 必不能禁（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 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jīn　　）⑦ 双栖（　qī　）之所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	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⑧ 虐（　nüè　）民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	 
</a:t>
            </a:r>
          </a:p>
          <a:p>
            <a:pPr indent="280670"/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⑨ 使之肖（　xiào　）我 ⑩ 依依旁（　bàng　）汝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	 
</a:t>
            </a:r>
          </a:p>
          <a:p>
            <a:pPr indent="280670"/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⑪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念六夜四鼓(niàn，同“廿”)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	 </a:t>
            </a:r>
          </a:p>
          <a:p>
            <a:pPr indent="280670"/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⑫ 一恸（</a:t>
            </a:r>
            <a:r>
              <a:rPr lang="en-US" sz="3600" b="1">
                <a:solidFill>
                  <a:srgbClr val="FF0000"/>
                </a:solidFill>
                <a:latin typeface="仿宋" panose="02010609060101010101" charset="-122"/>
                <a:ea typeface="宋体" panose="02010600030101010101" pitchFamily="2" charset="-122"/>
              </a:rPr>
              <a:t>  </a:t>
            </a:r>
            <a:r>
              <a:rPr lang="zh-CN" sz="3600" b="1">
                <a:solidFill>
                  <a:srgbClr val="FF0000"/>
                </a:solidFill>
                <a:ea typeface="宋体" panose="02010600030101010101" pitchFamily="2" charset="-122"/>
              </a:rPr>
              <a:t>tòng　）</a:t>
            </a:r>
            <a:endParaRPr lang="zh-CN" altLang="en-US" sz="36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1124585"/>
            <a:ext cx="11644630" cy="50158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2000" b="1">
                <a:latin typeface="Calibri"/>
                <a:ea typeface="宋体" panose="02010600030101010101" pitchFamily="2" charset="-122"/>
              </a:rPr>
              <a:t>（六）课文中所用典故的意义</a:t>
            </a:r>
            <a:r>
              <a:rPr lang="en-US" sz="20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．吾自遇汝以来，常愿天下有情人都成眷属；然遍地腥云，满街狼犬，称心快意，几家能彀？司马春衫，吾不能学太上之忘情也。语云：仁者“老吾老，以及人之老；幼吾幼，以及人之幼”。（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）“司马春衫”语出白居易《琵琶行》：“感我此言良久立，却坐促弦弦转急。凄凄不似向前声，满座重闻皆掩泣。座中泣下谁最多？江州司马青衫湿。”诗中写白居易听琵琶女弹奏琵琶曲，深受乐曲的感染，联想到自己被贬的不幸遭遇，十分感伤，落下的泪水打湿了青布衫。林觉民用“司马春衫”的典故，表达对“天下人”不幸遭遇的深切同情。“春衫”，当为“青衫”之误。（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）“太上之忘情”原作“圣人忘情”。语出《世说新语·伤逝》：“王戌丧儿万子，山简往省之。王悲不自胜。简曰：‘孩抱中物，何至于此？’王曰：‘圣人忘情，最下不及情；情之所钟，正在我辈’”。“圣人忘情”，后世多作“太上忘情”，意思是“圣明的人忘记了喜怒哀乐之情”。林觉民说“吾不能学太上之忘情也”，意在表达自己关心民众的痛苦，与人民的感情息息相通。
</a:t>
            </a:r>
          </a:p>
          <a:p>
            <a:pPr indent="281940"/>
            <a:r>
              <a:rPr lang="zh-CN" altLang="en-US" sz="2000" b="1">
                <a:latin typeface="Calibri"/>
                <a:ea typeface="宋体" panose="02010600030101010101" pitchFamily="2" charset="-122"/>
              </a:rPr>
              <a:t>（3）“老吾老，以及人之老，幼吾幼，以及人之幼”</a:t>
            </a:r>
          </a:p>
          <a:p>
            <a:pPr indent="281940"/>
            <a:r>
              <a:rPr lang="zh-CN" altLang="en-US" sz="2000" b="1">
                <a:latin typeface="Calibri"/>
                <a:ea typeface="宋体" panose="02010600030101010101" pitchFamily="2" charset="-122"/>
              </a:rPr>
              <a:t>语出《孟子·梁惠王上》。作者用这个典故，意在表示，自己要把爱妻子的感情推广到爱“天下人”，为“天下人”的幸福，宁可牺牲自己的一切。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19380" y="765175"/>
            <a:ext cx="11731625" cy="59391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20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．吾辈处今日之中国，国中无地无时不可以死，到那时使吾眼睁睁看汝死，或使汝眼睁睁看我死，吾能之乎？抑汝能之乎？即可不死，而离散不相见，徒使两地眼成穿而骨化石，试问古来几曾见破镜能重圆？则较死为苦也，将奈之何？（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）“眼成穿”是“望眼欲穿”的化用。意思是极目远望，眼睛都快要破了，形容盼望非常急切。语出杜甫《寄越州贾司马六丈巴州严八使君两阁老五十韵》：“归好肠堪断，新愁眼欲穿。”（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）“骨化石”事见南朝宋刘义庆《幽明录》：“武昌北山有望夫石，状若人立。古传云：昔有贞妇，其夫从役，远赴国难，携弱子饯送北山，立望夫而化为立石。”林觉民用这个典故，意在说明在当时的社会条件下，夫妻离散，相见无期。（</a:t>
            </a:r>
            <a:r>
              <a:rPr lang="en-US" sz="20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000" b="1">
                <a:latin typeface="Calibri"/>
                <a:ea typeface="宋体" panose="02010600030101010101" pitchFamily="2" charset="-122"/>
              </a:rPr>
              <a:t>）“破镜能重圆？”作者反用“破镜重圆”的典故，意在说明在反动统治者肆虐的中国，夫妻离散，永无团圆之日。“破镜重圆”，事见唐·孟棨《本事诗·情感》：“陈太子舍人徐德言之妻，后主叔宝之妹，封乐昌公主，才色冠绝。时陈政方乱，德言知不相保……乃破一镜，人执其半，约曰：‘他日必以正月望日卖于都市，我当在，即以是日访之。’及陈亡，其妻果入越公杨素之家，宠嬖殊厚。德言流离辛苦，仅能至京，遂以正月望日方于都市。有苍头（奴仆）卖半镜者，大高其价，人皆笑之。德言直引至其居，设食，具言其故，出半镜以合之，乃题诗曰：‘镜与人俱去，镜归人不归。无复嫦娥影，空照明月辉。’陈氏得诗，涕泣不食。素知之，怆然改容，即召德言，还其妻，仍厚遗之。”后来用“破镜重圆”比喻夫妻失散或决裂后，又重新团圆。
</a:t>
            </a:r>
            <a:endParaRPr lang="zh-CN" altLang="en-US" sz="20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1052830"/>
            <a:ext cx="1137031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6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．吾幸而得汝，又何不幸而生今日之中国！卒不忍独善其身。“独善其身”，语出《孟子·尽心上》：“古之人，得志，泽加于民；不得志，修身见于世。穷则独善其身，达则兼善天下。”意思是处于困窘的境地，也要搞好自身的修养。后用来指保持自身的节操；只顾自身好而不顾大局。林觉民说自己“不忍独善其身”，表明了他心系国家、人民的伟大胸怀。
</a:t>
            </a:r>
            <a:endParaRPr lang="zh-CN" altLang="en-US" sz="36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07670" y="980440"/>
            <a:ext cx="1181671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600" b="1">
                <a:latin typeface="Calibri"/>
                <a:ea typeface="宋体" panose="02010600030101010101" pitchFamily="2" charset="-122"/>
              </a:rPr>
              <a:t>（七）课文中时间的记法</a:t>
            </a:r>
            <a:r>
              <a:rPr lang="en-US" sz="36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．辛未三月念六夜四鼓。辛未，干支纪年，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1911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年。</a:t>
            </a:r>
            <a:r>
              <a:rPr lang="en-US" sz="36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  
</a:t>
            </a:r>
          </a:p>
          <a:p>
            <a:pPr indent="281940"/>
            <a:r>
              <a:rPr lang="zh-CN" sz="3600" b="1">
                <a:latin typeface="Calibri"/>
                <a:ea typeface="宋体" panose="02010600030101010101" pitchFamily="2" charset="-122"/>
              </a:rPr>
              <a:t>三月，农历三日，当为公历四月。念六，二十六日。念，二十。</a:t>
            </a:r>
            <a:r>
              <a:rPr lang="en-US" sz="36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 
</a:t>
            </a:r>
          </a:p>
          <a:p>
            <a:pPr indent="281940"/>
            <a:r>
              <a:rPr lang="zh-CN" sz="3600" b="1">
                <a:latin typeface="Calibri"/>
                <a:ea typeface="宋体" panose="02010600030101010101" pitchFamily="2" charset="-122"/>
              </a:rPr>
              <a:t>四鼓，即四更，凌晨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～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点。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．适冬之望日前后。冬之望日，农历立冬之月的十五日，即农历十月十五日。
</a:t>
            </a:r>
            <a:endParaRPr lang="zh-CN" altLang="en-US" sz="36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551815" y="1630680"/>
            <a:ext cx="11268710" cy="25533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4000" b="1">
                <a:latin typeface="Calibri"/>
                <a:ea typeface="宋体" panose="02010600030101010101" pitchFamily="2" charset="-122"/>
              </a:rPr>
              <a:t>（八）通假字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称心快意，几家能彀：彀，通“够”。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吾灵尚依依旁汝也：旁，通“傍”。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辛未三月念六夜四鼓：念，通“廿” ，二十。
</a:t>
            </a:r>
            <a:endParaRPr lang="zh-CN" altLang="en-US" sz="40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63525" y="764540"/>
            <a:ext cx="11485880" cy="40309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200" b="1">
                <a:latin typeface="Calibri"/>
                <a:ea typeface="宋体" panose="02010600030101010101" pitchFamily="2" charset="-122"/>
              </a:rPr>
              <a:t>（九）词类活用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形容词活用作动词（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）老吾老，以及人之老：尊敬。（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）幼吾幼，以及人之幼：爱护。（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）巾短情长，所未尽者，尚有万千：写尽。（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）当尽吾意为幸：领会尽，领会透。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名词活用为动词吾平生未尝以吾所志语汝：追求。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79425" y="980440"/>
            <a:ext cx="11211560" cy="40309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形容词活用为名词（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）老吾老，以及人之老：老人。（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）幼吾幼，以及人之幼：小孩。（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）当尽吾意为幸：幸事。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动词作状语（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）吾之逃家复归也，汝泣告我：小声哭着。（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）吾居九泉之下遥闻汝哭声，当哭相和也：动词用作状语，用哭声。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07670" y="908685"/>
            <a:ext cx="11485880" cy="40309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5.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名词作状语（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）意洞手书：用手，亲手。（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）瓜分之日可以死：像切瓜一样。（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）天下人之不当死而死与不愿离而离者，不可数计：用数字。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6.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形容词的使动用法（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）称心快意：使……愉快。（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）卒不忍独善其身：使……完善、好。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79425" y="1052830"/>
            <a:ext cx="11168380" cy="31692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4000" b="1">
                <a:latin typeface="Calibri"/>
                <a:ea typeface="宋体" panose="02010600030101010101" pitchFamily="2" charset="-122"/>
              </a:rPr>
              <a:t>7.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形容词的意动用法当亦乐牺牲吾身与汝身之福利：以……为乐。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8.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动词的使动用法瓜分之日可以死：死其后省略宾语“之”，使……死。
</a:t>
            </a:r>
            <a:endParaRPr lang="zh-CN" altLang="en-US" sz="40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63525" y="980440"/>
            <a:ext cx="1155763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3200" b="1">
                <a:latin typeface="Calibri"/>
                <a:ea typeface="宋体" panose="02010600030101010101" pitchFamily="2" charset="-122"/>
              </a:rPr>
              <a:t>（十）一字多义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与（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）与妻书：动词，给，给予。（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）吾诚愿与汝相守以死：介词，和，同，跟。（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）吾与（汝）并肩携手：连词，表并列，和、同。（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）与使吾先死也，无宁汝先吾而死：连词，表选择，与其。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竟（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）不能竟书而欲搁：动词，完毕，终了（使……完毕）。（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）何竟日默默在此，大类女郎也：副词，全，整，终。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0" y="908685"/>
            <a:ext cx="11999595" cy="43999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40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身（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）当亦乐牺牲吾身与汝身之福利：名词，自身，自己。（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）且以汝之有身也，更恐不胜悲：名词，身孕。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4.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及（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）老吾老，以及人之老：动词，推广到。（</a:t>
            </a:r>
            <a:r>
              <a:rPr lang="en-US" sz="40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4000" b="1">
                <a:latin typeface="Calibri"/>
                <a:ea typeface="宋体" panose="02010600030101010101" pitchFamily="2" charset="-122"/>
              </a:rPr>
              <a:t>）及与汝相对，又不能启口：介词，等到。
</a:t>
            </a:r>
            <a:endParaRPr lang="zh-CN" altLang="en-US" sz="40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91770" y="620395"/>
            <a:ext cx="11731625" cy="4831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2800" b="1">
                <a:latin typeface="Calibri"/>
                <a:ea typeface="宋体" panose="02010600030101010101" pitchFamily="2" charset="-122"/>
              </a:rPr>
              <a:t>5.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余（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）于啼泣之余，亦以天下人为念：副词，以外，以后。（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）及今思之，空余泪痕：动词，剩下，留下。（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）前十余日回家：数词，整数后不确定的零数。（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）当时余心之悲，盖不能以寸管形容之：代词，我的。（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）吾今死无余憾：形容词，遗留的，剩下的。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当（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）当亦乐牺牲吾身与汝身之福利：能愿动词，应当。（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）当时余心之悲，盖不能以寸管形容之：介词，在。（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）吾家后日当甚贫：副词，会，将会。（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）吾居九泉之下遥闻汝哭声，当哭相和也：副词，会，将会。
</a:t>
            </a:r>
            <a:endParaRPr lang="zh-CN" altLang="en-US" sz="28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91770" y="620395"/>
            <a:ext cx="11978640" cy="60007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2400" b="1">
                <a:latin typeface="Calibri"/>
                <a:ea typeface="宋体" panose="02010600030101010101" pitchFamily="2" charset="-122"/>
              </a:rPr>
              <a:t>7.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卒（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）谁知吾卒先汝而死乎：读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zú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，终于，副词。（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）旦日飨士卒：读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zú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，兵，名词。（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）鲁肃闻刘表卒：读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zú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，死，动词。（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）五万兵难卒合：读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cù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，通“猝”，仓猝，副词。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8.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而（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）不能竟书而欲搁笔：连词表顺承。（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）谓吾忍舍汝而死：连词表修饰。（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）汝初闻言而怒：连词表顺承，就。（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）虽不谓吾言为是，而亦无词相答：连词表转折，可是。（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）谁知吾卒先汝而死：连词表修饰。（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）即可不死，而离散不想见，徒使两地眼成穿而骨化石：连词表转折，可是；表并列，又。（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）天下人之不当死而死：连词表示转折，却。（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8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）吾牺牲百死而不辞，而使汝担忧：连词表转折，可是，但是。（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9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）汝幸而偶我，又何不幸而生今日之中：连词表修饰。
</a:t>
            </a:r>
            <a:endParaRPr lang="zh-CN" altLang="en-US" sz="24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764540"/>
            <a:ext cx="11485880" cy="5262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2800" b="1">
                <a:latin typeface="Calibri"/>
                <a:ea typeface="宋体" panose="02010600030101010101" pitchFamily="2" charset="-122"/>
              </a:rPr>
              <a:t>9.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以（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）吾以此书与汝永别矣：介词，用。（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）吾之意盖谓以汝之弱：介词，凭。（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）汝体吾心于啼泣之余，亦以天下人为念：介词，把。（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）望今后必以告妾：介词，把。（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）即欲乘便以此行之事语汝：介词，把。（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）且以汝之有身也：介词，因为。（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）盖不能以寸管形容之：介词，用。（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8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）吾诚愿与汝相守以死：连词，表修饰。（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9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）第以今日事势观之：介词，从。（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10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）汝不必以无侣悲：介词，因为。（</a:t>
            </a:r>
            <a:r>
              <a:rPr lang="en-US" sz="2800" b="1">
                <a:latin typeface="Calibri"/>
                <a:ea typeface="宋体" panose="02010600030101010101" pitchFamily="2" charset="-122"/>
              </a:rPr>
              <a:t>11</a:t>
            </a:r>
            <a:r>
              <a:rPr lang="zh-CN" sz="2800" b="1">
                <a:latin typeface="Calibri"/>
                <a:ea typeface="宋体" panose="02010600030101010101" pitchFamily="2" charset="-122"/>
              </a:rPr>
              <a:t>）吾平生未尝以吾所志语汝：介词，把。
</a:t>
            </a:r>
            <a:endParaRPr lang="zh-CN" altLang="en-US" sz="28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79425" y="836930"/>
            <a:ext cx="11181715" cy="50158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10.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其（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）汝其勿悲：语气副词，表婉商语气，可，希望。（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）汝其善抚之：语气副词，表期望语气，应当，一定。（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）或又是男，教其以父志为志：代词，他。（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）汝不能舍吾，其时时于梦中得我乎：语气副词，表测度语气，大概，或许。（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）卒不忍独善其身：代词，自己。（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）汝腹中之物，吾疑其女也：代词，代腹中之物。（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）吾平日不信有鬼，今则又望其真有：代词，代鬼。（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8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）吾亦望其言是实：代词，那些。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79425" y="692785"/>
            <a:ext cx="1121156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11.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为（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）故忍悲为汝言之：介词，对，与。（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）亦以天下人为念：动词，作为。（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）当亦乐牺牲吾身与汝身之福利，为天下人谋永福也：介词，替。（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）虽不谓吾言为是：判断词，是。（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）或又是男，教其以父志为志：动词，作为。（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）吾爱汝，所以为汝体着唯恐未尽：介词，替。（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）于啼泣之余，亦以天下人为念：动词，当作。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407670" y="836930"/>
            <a:ext cx="1161478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12.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之（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）故忍悲为汝言之：代词，这件事。（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）及今思之：代词，这件事。（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）吾能之乎？抑或汝能之乎：代词，这样。（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）汝可以模拟得之：代词，我的心情。（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）老吾老，以及人之老：结构助词，的。（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）吾之逃家复归也：主谓之间取消句子独立性。（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）使之肖我：代词，他。（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8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）汝其善抚之：代词，他。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63525" y="764540"/>
            <a:ext cx="11571605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13.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相（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）虽不谓吾言为是，而亦无词相答：代词，我。（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）吾居九泉之下遥闻汝哭声，当哭相和也：代词，你。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14.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至（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）吾至爱汝：副词，最，极。（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）吾爱汝至：副词，极。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15.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盖吾之意盖谓以汝之弱，必不能禁失吾之悲：副词，表示推断性判断，大概。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980440"/>
            <a:ext cx="11500485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600" b="1">
                <a:latin typeface="Calibri"/>
                <a:ea typeface="宋体" panose="02010600030101010101" pitchFamily="2" charset="-122"/>
              </a:rPr>
              <a:t>16.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则或又是男，则亦教其以父志为志，则我死后，尚有二意洞在也：第一个“则”，连词，表推测，含有假设性，相当于“就”“那就”。第二个“则”，连词，表承接，相当于“那么”。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17.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即（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）即此爱汝一念，使吾勇于就死也：副词，就，就是。（</a:t>
            </a:r>
            <a:r>
              <a:rPr lang="en-US" sz="36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600" b="1">
                <a:latin typeface="Calibri"/>
                <a:ea typeface="宋体" panose="02010600030101010101" pitchFamily="2" charset="-122"/>
              </a:rPr>
              <a:t>）即可不死，而离散不相见：连词，即使，纵使。
</a:t>
            </a:r>
            <a:endParaRPr lang="zh-CN" altLang="en-US" sz="36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191770" y="836930"/>
            <a:ext cx="11746230" cy="48926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2400" b="1">
                <a:latin typeface="Calibri"/>
                <a:ea typeface="宋体" panose="02010600030101010101" pitchFamily="2" charset="-122"/>
              </a:rPr>
              <a:t>（十一）古今异义词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老吾老，以及人之老古义：双音复合词，并且推广到。今义：表并列的连词。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此吾所以敢率性就死不顾汝也古义：……的原因。今义：表结果的连词，因此。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吾家后日当甚贫古义：以后的日子。今义：后天，明天的明天。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4.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汝泣告我古义：请求。今义：控告、告诉等。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5.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汝可以模拟得之古义：想像、揣摩。今义：模仿。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6.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钟情如我辈者古义：感情丰富，多情善感。今义：感情专注（多指爱情）。
</a:t>
            </a:r>
            <a:endParaRPr lang="zh-CN" altLang="en-US" sz="24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35280" y="908685"/>
            <a:ext cx="11529060" cy="452310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zh-CN" sz="2400" b="1">
                <a:latin typeface="Calibri"/>
                <a:ea typeface="宋体" panose="02010600030101010101" pitchFamily="2" charset="-122"/>
              </a:rPr>
              <a:t>（十二）文言句式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判断句（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）吾作此书时，尚是世中一人。（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）厅旁一室，为吾与汝双栖之所。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2.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省略句（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）望今后有远行，必以告妾，妾愿随君行：省略介词宾语。（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）吾居九泉之下遥闻汝哭声，当哭相和也：省略介词“于”。（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）汝幸而偶我，又何不幸而生今日之中国：省略介词“于”。（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）吾辈处今日之中国：省略介词“于”。（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5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）天灾可以死：省略宾语。（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6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）谁知吾卒先汝而死乎：省略介词“于”。（</a:t>
            </a:r>
            <a:r>
              <a:rPr lang="en-US" sz="2400" b="1">
                <a:latin typeface="Calibri"/>
                <a:ea typeface="宋体" panose="02010600030101010101" pitchFamily="2" charset="-122"/>
              </a:rPr>
              <a:t>7</a:t>
            </a:r>
            <a:r>
              <a:rPr lang="zh-CN" sz="2400" b="1">
                <a:latin typeface="Calibri"/>
                <a:ea typeface="宋体" panose="02010600030101010101" pitchFamily="2" charset="-122"/>
              </a:rPr>
              <a:t>）吾今与汝无言矣：省略谓语。
</a:t>
            </a:r>
            <a:endParaRPr lang="zh-CN" altLang="en-US" sz="24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63525" y="692785"/>
            <a:ext cx="11760200" cy="55079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1940"/>
            <a:r>
              <a:rPr lang="en-US" sz="3200" b="1">
                <a:latin typeface="Calibri"/>
                <a:ea typeface="宋体" panose="02010600030101010101" pitchFamily="2" charset="-122"/>
              </a:rPr>
              <a:t>3.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倒装句（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）钟情如我辈者，能忍之乎：定语后置。（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）天下人之不当死而死与不愿离而离者，不可数计：定语后置。（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3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）吾爱汝至：状语后置。（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）称心快意，几家能彀：主谓倒装句。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4.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固定结构（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1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）与使吾先死也，无宁汝先吾而死：表选择，与其……不如……。（</a:t>
            </a:r>
            <a:r>
              <a:rPr lang="en-US" sz="3200" b="1">
                <a:latin typeface="Calibri"/>
                <a:ea typeface="宋体" panose="02010600030101010101" pitchFamily="2" charset="-122"/>
              </a:rPr>
              <a:t>2</a:t>
            </a:r>
            <a:r>
              <a:rPr lang="zh-CN" sz="3200" b="1">
                <a:latin typeface="Calibri"/>
                <a:ea typeface="宋体" panose="02010600030101010101" pitchFamily="2" charset="-122"/>
              </a:rPr>
              <a:t>）则较死为苦也，将奈之何：表疑问，把……怎么办；对……怎么样，拿……怎么办。
</a:t>
            </a:r>
            <a:endParaRPr lang="zh-CN" altLang="en-US" sz="3200" b="1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344170" y="836930"/>
            <a:ext cx="11471275" cy="56311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80670"/>
            <a:r>
              <a:rPr lang="zh-CN" sz="4000" b="1">
                <a:solidFill>
                  <a:srgbClr val="FF0000"/>
                </a:solidFill>
                <a:ea typeface="宋体" panose="02010600030101010101" pitchFamily="2" charset="-122"/>
              </a:rPr>
              <a:t>（十三）挖空练习</a:t>
            </a:r>
          </a:p>
          <a:p>
            <a:pPr indent="280670"/>
            <a:r>
              <a:rPr lang="en-US" altLang="zh-CN" sz="4000" b="1">
                <a:solidFill>
                  <a:srgbClr val="FF0000"/>
                </a:solidFill>
                <a:ea typeface="宋体" panose="02010600030101010101" pitchFamily="2" charset="-122"/>
              </a:rPr>
              <a:t>       </a:t>
            </a:r>
            <a:r>
              <a:rPr lang="zh-CN" sz="4000" b="1">
                <a:solidFill>
                  <a:srgbClr val="FF0000"/>
                </a:solidFill>
                <a:ea typeface="宋体" panose="02010600030101010101" pitchFamily="2" charset="-122"/>
              </a:rPr>
              <a:t>意映卿卿（旧时夫妻间的爱称）如晤(如同见面)，吾今以此书与汝永别矣！吾作此书时，尚是世中一人；汝看此书时，吾已成为阴间一鬼。吾作此书，泪珠和笔墨齐下，不能竟(完成)　书（写）而欲（想要）搁笔（放下笔），又恐汝不察（了解）吾衷（内心），谓（说）吾忍舍汝而死，谓吾不知汝之不欲吾死也，故（所以）遂（就）忍悲（悲痛）为汝言之。</a:t>
            </a:r>
            <a:endParaRPr lang="zh-CN" altLang="en-US" sz="4000" b="1">
              <a:solidFill>
                <a:srgbClr val="FF0000"/>
              </a:solidFill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https://d.book118.com/498127057064006036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2791"/>
</p:tagLst>
</file>

<file path=ppt/tags/tag2.xml><?xml version="1.0" encoding="utf-8"?>
<p:tagLst xmlns:p="http://schemas.openxmlformats.org/presentationml/2006/main">
  <p:tag name="AS_UNIQUEID" val="2792"/>
</p:tagLst>
</file>

<file path=ppt/tags/tag3.xml><?xml version="1.0" encoding="utf-8"?>
<p:tagLst xmlns:p="http://schemas.openxmlformats.org/presentationml/2006/main">
  <p:tag name="AS_UNIQUEID" val="2793"/>
</p:tagLst>
</file>

<file path=ppt/tags/tag4.xml><?xml version="1.0" encoding="utf-8"?>
<p:tagLst xmlns:p="http://schemas.openxmlformats.org/presentationml/2006/main">
  <p:tag name="AS_UNIQUEID" val="2794"/>
</p:tagLst>
</file>

<file path=ppt/tags/tag5.xml><?xml version="1.0" encoding="utf-8"?>
<p:tagLst xmlns:p="http://schemas.openxmlformats.org/presentationml/2006/main">
  <p:tag name="AS_UNIQUEID" val="2795"/>
</p:tagLst>
</file>

<file path=ppt/tags/tag6.xml><?xml version="1.0" encoding="utf-8"?>
<p:tagLst xmlns:p="http://schemas.openxmlformats.org/presentationml/2006/main">
  <p:tag name="AS_UNIQUEID" val="2796"/>
</p:tagLst>
</file>

<file path=ppt/tags/tag7.xml><?xml version="1.0" encoding="utf-8"?>
<p:tagLst xmlns:p="http://schemas.openxmlformats.org/presentationml/2006/main">
  <p:tag name="AS_UNIQUEID" val="2797"/>
</p:tagLst>
</file>

<file path=ppt/tags/tag8.xml><?xml version="1.0" encoding="utf-8"?>
<p:tagLst xmlns:p="http://schemas.openxmlformats.org/presentationml/2006/main">
  <p:tag name="AS_UNIQUEID" val="2798"/>
</p:tagLst>
</file>

<file path=ppt/tags/tag9.xml><?xml version="1.0" encoding="utf-8"?>
<p:tagLst xmlns:p="http://schemas.openxmlformats.org/presentationml/2006/main">
  <p:tag name="AS_UNIQUEID" val="2799"/>
</p:tagLst>
</file>

<file path=ppt/tags/tag10.xml><?xml version="1.0" encoding="utf-8"?>
<p:tagLst xmlns:p="http://schemas.openxmlformats.org/presentationml/2006/main">
  <p:tag name="AS_UNIQUEID" val="2800"/>
</p:tagLst>
</file>

<file path=ppt/tags/tag11.xml><?xml version="1.0" encoding="utf-8"?>
<p:tagLst xmlns:p="http://schemas.openxmlformats.org/presentationml/2006/main">
  <p:tag name="AS_UNIQUEID" val="2801"/>
</p:tagLst>
</file>

<file path=ppt/tags/tag12.xml><?xml version="1.0" encoding="utf-8"?>
<p:tagLst xmlns:p="http://schemas.openxmlformats.org/presentationml/2006/main">
  <p:tag name="AS_UNIQUEID" val="2802"/>
</p:tagLst>
</file>

<file path=ppt/tags/tag13.xml><?xml version="1.0" encoding="utf-8"?>
<p:tagLst xmlns:p="http://schemas.openxmlformats.org/presentationml/2006/main">
  <p:tag name="AS_UNIQUEID" val="2803"/>
</p:tagLst>
</file>

<file path=ppt/tags/tag14.xml><?xml version="1.0" encoding="utf-8"?>
<p:tagLst xmlns:p="http://schemas.openxmlformats.org/presentationml/2006/main">
  <p:tag name="AS_UNIQUEID" val="2804"/>
</p:tagLst>
</file>

<file path=ppt/tags/tag15.xml><?xml version="1.0" encoding="utf-8"?>
<p:tagLst xmlns:p="http://schemas.openxmlformats.org/presentationml/2006/main">
  <p:tag name="AS_UNIQUEID" val="2805"/>
</p:tagLst>
</file>

<file path=ppt/tags/tag16.xml><?xml version="1.0" encoding="utf-8"?>
<p:tagLst xmlns:p="http://schemas.openxmlformats.org/presentationml/2006/main">
  <p:tag name="AS_UNIQUEID" val="2806"/>
</p:tagLst>
</file>

<file path=ppt/tags/tag17.xml><?xml version="1.0" encoding="utf-8"?>
<p:tagLst xmlns:p="http://schemas.openxmlformats.org/presentationml/2006/main">
  <p:tag name="AS_UNIQUEID" val="2807"/>
</p:tagLst>
</file>

<file path=ppt/tags/tag18.xml><?xml version="1.0" encoding="utf-8"?>
<p:tagLst xmlns:p="http://schemas.openxmlformats.org/presentationml/2006/main">
  <p:tag name="AS_UNIQUEID" val="2808"/>
</p:tagLst>
</file>

<file path=ppt/tags/tag19.xml><?xml version="1.0" encoding="utf-8"?>
<p:tagLst xmlns:p="http://schemas.openxmlformats.org/presentationml/2006/main">
  <p:tag name="AS_UNIQUEID" val="2809"/>
</p:tagLst>
</file>

<file path=ppt/tags/tag20.xml><?xml version="1.0" encoding="utf-8"?>
<p:tagLst xmlns:p="http://schemas.openxmlformats.org/presentationml/2006/main">
  <p:tag name="AS_UNIQUEID" val="2810"/>
</p:tagLst>
</file>

<file path=ppt/tags/tag21.xml><?xml version="1.0" encoding="utf-8"?>
<p:tagLst xmlns:p="http://schemas.openxmlformats.org/presentationml/2006/main">
  <p:tag name="AS_UNIQUEID" val="2811"/>
</p:tagLst>
</file>

<file path=ppt/tags/tag22.xml><?xml version="1.0" encoding="utf-8"?>
<p:tagLst xmlns:p="http://schemas.openxmlformats.org/presentationml/2006/main">
  <p:tag name="AS_UNIQUEID" val="2812"/>
</p:tagLst>
</file>

<file path=ppt/tags/tag23.xml><?xml version="1.0" encoding="utf-8"?>
<p:tagLst xmlns:p="http://schemas.openxmlformats.org/presentationml/2006/main">
  <p:tag name="AS_UNIQUEID" val="2813"/>
</p:tagLst>
</file>

<file path=ppt/tags/tag24.xml><?xml version="1.0" encoding="utf-8"?>
<p:tagLst xmlns:p="http://schemas.openxmlformats.org/presentationml/2006/main">
  <p:tag name="AS_UNIQUEID" val="2814"/>
</p:tagLst>
</file>

<file path=ppt/tags/tag25.xml><?xml version="1.0" encoding="utf-8"?>
<p:tagLst xmlns:p="http://schemas.openxmlformats.org/presentationml/2006/main">
  <p:tag name="AS_UNIQUEID" val="2815"/>
</p:tagLst>
</file>

<file path=ppt/tags/tag26.xml><?xml version="1.0" encoding="utf-8"?>
<p:tagLst xmlns:p="http://schemas.openxmlformats.org/presentationml/2006/main">
  <p:tag name="AS_UNIQUEID" val="2816"/>
</p:tagLst>
</file>

<file path=ppt/tags/tag27.xml><?xml version="1.0" encoding="utf-8"?>
<p:tagLst xmlns:p="http://schemas.openxmlformats.org/presentationml/2006/main">
  <p:tag name="AS_UNIQUEID" val="2817"/>
</p:tagLst>
</file>

<file path=ppt/tags/tag28.xml><?xml version="1.0" encoding="utf-8"?>
<p:tagLst xmlns:p="http://schemas.openxmlformats.org/presentationml/2006/main">
  <p:tag name="AS_UNIQUEID" val="2818"/>
</p:tagLst>
</file>

<file path=ppt/tags/tag29.xml><?xml version="1.0" encoding="utf-8"?>
<p:tagLst xmlns:p="http://schemas.openxmlformats.org/presentationml/2006/main">
  <p:tag name="AS_UNIQUEID" val="2819"/>
</p:tagLst>
</file>

<file path=ppt/tags/tag30.xml><?xml version="1.0" encoding="utf-8"?>
<p:tagLst xmlns:p="http://schemas.openxmlformats.org/presentationml/2006/main">
  <p:tag name="AS_UNIQUEID" val="2820"/>
</p:tagLst>
</file>

<file path=ppt/tags/tag31.xml><?xml version="1.0" encoding="utf-8"?>
<p:tagLst xmlns:p="http://schemas.openxmlformats.org/presentationml/2006/main">
  <p:tag name="AS_UNIQUEID" val="2821"/>
</p:tagLst>
</file>

<file path=ppt/tags/tag32.xml><?xml version="1.0" encoding="utf-8"?>
<p:tagLst xmlns:p="http://schemas.openxmlformats.org/presentationml/2006/main">
  <p:tag name="AS_UNIQUEID" val="2822"/>
</p:tagLst>
</file>

<file path=ppt/tags/tag33.xml><?xml version="1.0" encoding="utf-8"?>
<p:tagLst xmlns:p="http://schemas.openxmlformats.org/presentationml/2006/main">
  <p:tag name="AS_UNIQUEID" val="2823"/>
</p:tagLst>
</file>

<file path=ppt/tags/tag34.xml><?xml version="1.0" encoding="utf-8"?>
<p:tagLst xmlns:p="http://schemas.openxmlformats.org/presentationml/2006/main">
  <p:tag name="AS_UNIQUEID" val="2824"/>
</p:tagLst>
</file>

<file path=ppt/tags/tag35.xml><?xml version="1.0" encoding="utf-8"?>
<p:tagLst xmlns:p="http://schemas.openxmlformats.org/presentationml/2006/main">
  <p:tag name="AS_UNIQUEID" val="2825"/>
</p:tagLst>
</file>

<file path=ppt/tags/tag36.xml><?xml version="1.0" encoding="utf-8"?>
<p:tagLst xmlns:p="http://schemas.openxmlformats.org/presentationml/2006/main">
  <p:tag name="AS_UNIQUEID" val="2826"/>
</p:tagLst>
</file>

<file path=ppt/tags/tag37.xml><?xml version="1.0" encoding="utf-8"?>
<p:tagLst xmlns:p="http://schemas.openxmlformats.org/presentationml/2006/main">
  <p:tag name="AS_UNIQUEID" val="2827"/>
</p:tagLst>
</file>

<file path=ppt/tags/tag38.xml><?xml version="1.0" encoding="utf-8"?>
<p:tagLst xmlns:p="http://schemas.openxmlformats.org/presentationml/2006/main">
  <p:tag name="AS_UNIQUEID" val="2828"/>
</p:tagLst>
</file>

<file path=ppt/tags/tag39.xml><?xml version="1.0" encoding="utf-8"?>
<p:tagLst xmlns:p="http://schemas.openxmlformats.org/presentationml/2006/main">
  <p:tag name="AS_UNIQUEID" val="2829"/>
</p:tagLst>
</file>

<file path=ppt/tags/tag40.xml><?xml version="1.0" encoding="utf-8"?>
<p:tagLst xmlns:p="http://schemas.openxmlformats.org/presentationml/2006/main">
  <p:tag name="AS_UNIQUEID" val="2830"/>
</p:tagLst>
</file>

<file path=ppt/tags/tag41.xml><?xml version="1.0" encoding="utf-8"?>
<p:tagLst xmlns:p="http://schemas.openxmlformats.org/presentationml/2006/main">
  <p:tag name="AS_UNIQUEID" val="2831"/>
</p:tagLst>
</file>

<file path=ppt/tags/tag42.xml><?xml version="1.0" encoding="utf-8"?>
<p:tagLst xmlns:p="http://schemas.openxmlformats.org/presentationml/2006/main">
  <p:tag name="AS_UNIQUEID" val="2832"/>
</p:tagLst>
</file>

<file path=ppt/tags/tag43.xml><?xml version="1.0" encoding="utf-8"?>
<p:tagLst xmlns:p="http://schemas.openxmlformats.org/presentationml/2006/main">
  <p:tag name="AS_UNIQUEID" val="2833"/>
</p:tagLst>
</file>

<file path=ppt/tags/tag44.xml><?xml version="1.0" encoding="utf-8"?>
<p:tagLst xmlns:p="http://schemas.openxmlformats.org/presentationml/2006/main">
  <p:tag name="AS_UNIQUEID" val="2834"/>
</p:tagLst>
</file>

<file path=ppt/tags/tag45.xml><?xml version="1.0" encoding="utf-8"?>
<p:tagLst xmlns:p="http://schemas.openxmlformats.org/presentationml/2006/main">
  <p:tag name="AS_UNIQUEID" val="2835"/>
</p:tagLst>
</file>

<file path=ppt/tags/tag46.xml><?xml version="1.0" encoding="utf-8"?>
<p:tagLst xmlns:p="http://schemas.openxmlformats.org/presentationml/2006/main">
  <p:tag name="AS_UNIQUEID" val="2836"/>
</p:tagLst>
</file>

<file path=ppt/tags/tag47.xml><?xml version="1.0" encoding="utf-8"?>
<p:tagLst xmlns:p="http://schemas.openxmlformats.org/presentationml/2006/main">
  <p:tag name="AS_UNIQUEID" val="2837"/>
</p:tagLst>
</file>

<file path=ppt/tags/tag48.xml><?xml version="1.0" encoding="utf-8"?>
<p:tagLst xmlns:p="http://schemas.openxmlformats.org/presentationml/2006/main">
  <p:tag name="AS_UNIQUEID" val="2838"/>
</p:tagLst>
</file>

<file path=ppt/tags/tag49.xml><?xml version="1.0" encoding="utf-8"?>
<p:tagLst xmlns:p="http://schemas.openxmlformats.org/presentationml/2006/main">
  <p:tag name="AS_UNIQUEID" val="2839"/>
</p:tagLst>
</file>

<file path=ppt/tags/tag50.xml><?xml version="1.0" encoding="utf-8"?>
<p:tagLst xmlns:p="http://schemas.openxmlformats.org/presentationml/2006/main">
  <p:tag name="AS_UNIQUEID" val="2840"/>
</p:tagLst>
</file>

<file path=ppt/tags/tag51.xml><?xml version="1.0" encoding="utf-8"?>
<p:tagLst xmlns:p="http://schemas.openxmlformats.org/presentationml/2006/main">
  <p:tag name="AS_UNIQUEID" val="2841"/>
</p:tagLst>
</file>

<file path=ppt/tags/tag52.xml><?xml version="1.0" encoding="utf-8"?>
<p:tagLst xmlns:p="http://schemas.openxmlformats.org/presentationml/2006/main">
  <p:tag name="AS_UNIQUEID" val="2842"/>
</p:tagLst>
</file>

<file path=ppt/tags/tag53.xml><?xml version="1.0" encoding="utf-8"?>
<p:tagLst xmlns:p="http://schemas.openxmlformats.org/presentationml/2006/main">
  <p:tag name="AS_UNIQUEID" val="2843"/>
</p:tagLst>
</file>

<file path=ppt/tags/tag54.xml><?xml version="1.0" encoding="utf-8"?>
<p:tagLst xmlns:p="http://schemas.openxmlformats.org/presentationml/2006/main">
  <p:tag name="AS_UNIQUEID" val="2844"/>
</p:tagLst>
</file>

<file path=ppt/tags/tag55.xml><?xml version="1.0" encoding="utf-8"?>
<p:tagLst xmlns:p="http://schemas.openxmlformats.org/presentationml/2006/main">
  <p:tag name="AS_UNIQUEID" val="2845"/>
</p:tagLst>
</file>

<file path=ppt/tags/tag56.xml><?xml version="1.0" encoding="utf-8"?>
<p:tagLst xmlns:p="http://schemas.openxmlformats.org/presentationml/2006/main">
  <p:tag name="AS_UNIQUEID" val="2846"/>
</p:tagLst>
</file>

<file path=ppt/tags/tag57.xml><?xml version="1.0" encoding="utf-8"?>
<p:tagLst xmlns:p="http://schemas.openxmlformats.org/presentationml/2006/main">
  <p:tag name="AS_UNIQUEID" val="2847"/>
</p:tagLst>
</file>

<file path=ppt/tags/tag58.xml><?xml version="1.0" encoding="utf-8"?>
<p:tagLst xmlns:p="http://schemas.openxmlformats.org/presentationml/2006/main">
  <p:tag name="AS_UNIQUEID" val="2848"/>
</p:tagLst>
</file>

<file path=ppt/tags/tag59.xml><?xml version="1.0" encoding="utf-8"?>
<p:tagLst xmlns:p="http://schemas.openxmlformats.org/presentationml/2006/main">
  <p:tag name="AS_UNIQUEID" val="2849"/>
</p:tagLst>
</file>

<file path=ppt/tags/tag60.xml><?xml version="1.0" encoding="utf-8"?>
<p:tagLst xmlns:p="http://schemas.openxmlformats.org/presentationml/2006/main">
  <p:tag name="AS_UNIQUEID" val="2850"/>
</p:tagLst>
</file>

<file path=ppt/tags/tag61.xml><?xml version="1.0" encoding="utf-8"?>
<p:tagLst xmlns:p="http://schemas.openxmlformats.org/presentationml/2006/main">
  <p:tag name="AS_UNIQUEID" val="2851"/>
</p:tagLst>
</file>

<file path=ppt/tags/tag62.xml><?xml version="1.0" encoding="utf-8"?>
<p:tagLst xmlns:p="http://schemas.openxmlformats.org/presentationml/2006/main">
  <p:tag name="AS_UNIQUEID" val="2852"/>
</p:tagLst>
</file>

<file path=ppt/tags/tag63.xml><?xml version="1.0" encoding="utf-8"?>
<p:tagLst xmlns:p="http://schemas.openxmlformats.org/presentationml/2006/main">
  <p:tag name="AS_UNIQUEID" val="2853"/>
</p:tagLst>
</file>

<file path=ppt/tags/tag64.xml><?xml version="1.0" encoding="utf-8"?>
<p:tagLst xmlns:p="http://schemas.openxmlformats.org/presentationml/2006/main">
  <p:tag name="AS_UNIQUEID" val="2854"/>
</p:tagLst>
</file>

<file path=ppt/tags/tag65.xml><?xml version="1.0" encoding="utf-8"?>
<p:tagLst xmlns:p="http://schemas.openxmlformats.org/presentationml/2006/main">
  <p:tag name="AS_UNIQUEID" val="2855"/>
</p:tagLst>
</file>

<file path=ppt/tags/tag66.xml><?xml version="1.0" encoding="utf-8"?>
<p:tagLst xmlns:p="http://schemas.openxmlformats.org/presentationml/2006/main">
  <p:tag name="AS_UNIQUEID" val="2856"/>
</p:tagLst>
</file>

<file path=ppt/tags/tag67.xml><?xml version="1.0" encoding="utf-8"?>
<p:tagLst xmlns:p="http://schemas.openxmlformats.org/presentationml/2006/main">
  <p:tag name="AS_UNIQUEID" val="2857"/>
</p:tagLst>
</file>

<file path=ppt/tags/tag68.xml><?xml version="1.0" encoding="utf-8"?>
<p:tagLst xmlns:p="http://schemas.openxmlformats.org/presentationml/2006/main">
  <p:tag name="AS_UNIQUEID" val="2858"/>
</p:tagLst>
</file>

<file path=ppt/tags/tag69.xml><?xml version="1.0" encoding="utf-8"?>
<p:tagLst xmlns:p="http://schemas.openxmlformats.org/presentationml/2006/main">
  <p:tag name="AS_UNIQUEID" val="2859"/>
</p:tagLst>
</file>

<file path=ppt/tags/tag70.xml><?xml version="1.0" encoding="utf-8"?>
<p:tagLst xmlns:p="http://schemas.openxmlformats.org/presentationml/2006/main">
  <p:tag name="AS_UNIQUEID" val="2860"/>
</p:tagLst>
</file>

<file path=ppt/tags/tag71.xml><?xml version="1.0" encoding="utf-8"?>
<p:tagLst xmlns:p="http://schemas.openxmlformats.org/presentationml/2006/main">
  <p:tag name="AS_UNIQUEID" val="2861"/>
</p:tagLst>
</file>

<file path=ppt/tags/tag72.xml><?xml version="1.0" encoding="utf-8"?>
<p:tagLst xmlns:p="http://schemas.openxmlformats.org/presentationml/2006/main">
  <p:tag name="AS_UNIQUEID" val="2862"/>
</p:tagLst>
</file>

<file path=ppt/tags/tag73.xml><?xml version="1.0" encoding="utf-8"?>
<p:tagLst xmlns:p="http://schemas.openxmlformats.org/presentationml/2006/main">
  <p:tag name="AS_UNIQUEID" val="2863"/>
</p:tagLst>
</file>

<file path=ppt/tags/tag74.xml><?xml version="1.0" encoding="utf-8"?>
<p:tagLst xmlns:p="http://schemas.openxmlformats.org/presentationml/2006/main">
  <p:tag name="AS_UNIQUEID" val="2864"/>
</p:tagLst>
</file>

<file path=ppt/tags/tag75.xml><?xml version="1.0" encoding="utf-8"?>
<p:tagLst xmlns:p="http://schemas.openxmlformats.org/presentationml/2006/main">
  <p:tag name="AS_UNIQUEID" val="2865"/>
</p:tagLst>
</file>

<file path=ppt/tags/tag76.xml><?xml version="1.0" encoding="utf-8"?>
<p:tagLst xmlns:p="http://schemas.openxmlformats.org/presentationml/2006/main">
  <p:tag name="AS_UNIQUEID" val="2743"/>
</p:tagLst>
</file>

<file path=ppt/tags/tag77.xml><?xml version="1.0" encoding="utf-8"?>
<p:tagLst xmlns:p="http://schemas.openxmlformats.org/presentationml/2006/main">
  <p:tag name="AS_UNIQUEID" val="2276"/>
</p:tagLst>
</file>

<file path=ppt/tags/tag78.xml><?xml version="1.0" encoding="utf-8"?>
<p:tagLst xmlns:p="http://schemas.openxmlformats.org/presentationml/2006/main">
  <p:tag name="AS_UNIQUEID" val="2277"/>
</p:tagLst>
</file>

<file path=ppt/tags/tag79.xml><?xml version="1.0" encoding="utf-8"?>
<p:tagLst xmlns:p="http://schemas.openxmlformats.org/presentationml/2006/main">
  <p:tag name="AS_UNIQUEID" val="2744"/>
</p:tagLst>
</file>

<file path=ppt/tags/tag80.xml><?xml version="1.0" encoding="utf-8"?>
<p:tagLst xmlns:p="http://schemas.openxmlformats.org/presentationml/2006/main">
  <p:tag name="AS_UNIQUEID" val="2279"/>
</p:tagLst>
</file>

<file path=ppt/tags/tag81.xml><?xml version="1.0" encoding="utf-8"?>
<p:tagLst xmlns:p="http://schemas.openxmlformats.org/presentationml/2006/main">
  <p:tag name="AS_UNIQUEID" val="2280"/>
</p:tagLst>
</file>

<file path=ppt/tags/tag82.xml><?xml version="1.0" encoding="utf-8"?>
<p:tagLst xmlns:p="http://schemas.openxmlformats.org/presentationml/2006/main">
  <p:tag name="AS_UNIQUEID" val="2281"/>
</p:tagLst>
</file>

<file path=ppt/tags/tag83.xml><?xml version="1.0" encoding="utf-8"?>
<p:tagLst xmlns:p="http://schemas.openxmlformats.org/presentationml/2006/main">
  <p:tag name="AS_UNIQUEID" val="2282"/>
</p:tagLst>
</file>

<file path=ppt/tags/tag84.xml><?xml version="1.0" encoding="utf-8"?>
<p:tagLst xmlns:p="http://schemas.openxmlformats.org/presentationml/2006/main">
  <p:tag name="AS_UNIQUEID" val="2283"/>
</p:tagLst>
</file>

<file path=ppt/tags/tag85.xml><?xml version="1.0" encoding="utf-8"?>
<p:tagLst xmlns:p="http://schemas.openxmlformats.org/presentationml/2006/main">
  <p:tag name="AS_UNIQUEID" val="2745"/>
</p:tagLst>
</file>

<file path=ppt/tags/tag86.xml><?xml version="1.0" encoding="utf-8"?>
<p:tagLst xmlns:p="http://schemas.openxmlformats.org/presentationml/2006/main">
  <p:tag name="AS_UNIQUEID" val="2285"/>
</p:tagLst>
</file>

<file path=ppt/tags/tag87.xml><?xml version="1.0" encoding="utf-8"?>
<p:tagLst xmlns:p="http://schemas.openxmlformats.org/presentationml/2006/main">
  <p:tag name="AS_UNIQUEID" val="2286"/>
</p:tagLst>
</file>

<file path=ppt/tags/tag88.xml><?xml version="1.0" encoding="utf-8"?>
<p:tagLst xmlns:p="http://schemas.openxmlformats.org/presentationml/2006/main">
  <p:tag name="AS_UNIQUEID" val="2287"/>
</p:tagLst>
</file>

<file path=ppt/tags/tag89.xml><?xml version="1.0" encoding="utf-8"?>
<p:tagLst xmlns:p="http://schemas.openxmlformats.org/presentationml/2006/main">
  <p:tag name="AS_UNIQUEID" val="2288"/>
</p:tagLst>
</file>

<file path=ppt/tags/tag90.xml><?xml version="1.0" encoding="utf-8"?>
<p:tagLst xmlns:p="http://schemas.openxmlformats.org/presentationml/2006/main">
  <p:tag name="AS_UNIQUEID" val="2289"/>
</p:tagLst>
</file>

<file path=ppt/tags/tag91.xml><?xml version="1.0" encoding="utf-8"?>
<p:tagLst xmlns:p="http://schemas.openxmlformats.org/presentationml/2006/main">
  <p:tag name="AS_UNIQUEID" val="2746"/>
</p:tagLst>
</file>

<file path=ppt/tags/tag92.xml><?xml version="1.0" encoding="utf-8"?>
<p:tagLst xmlns:p="http://schemas.openxmlformats.org/presentationml/2006/main">
  <p:tag name="AS_UNIQUEID" val="2291"/>
</p:tagLst>
</file>

<file path=ppt/tags/tag93.xml><?xml version="1.0" encoding="utf-8"?>
<p:tagLst xmlns:p="http://schemas.openxmlformats.org/presentationml/2006/main">
  <p:tag name="AS_UNIQUEID" val="2292"/>
</p:tagLst>
</file>

<file path=ppt/tags/tag94.xml><?xml version="1.0" encoding="utf-8"?>
<p:tagLst xmlns:p="http://schemas.openxmlformats.org/presentationml/2006/main">
  <p:tag name="AS_UNIQUEID" val="2293"/>
</p:tagLst>
</file>

<file path=ppt/tags/tag95.xml><?xml version="1.0" encoding="utf-8"?>
<p:tagLst xmlns:p="http://schemas.openxmlformats.org/presentationml/2006/main">
  <p:tag name="AS_UNIQUEID" val="2294"/>
</p:tagLst>
</file>

<file path=ppt/tags/tag96.xml><?xml version="1.0" encoding="utf-8"?>
<p:tagLst xmlns:p="http://schemas.openxmlformats.org/presentationml/2006/main">
  <p:tag name="AS_UNIQUEID" val="2295"/>
</p:tagLst>
</file>

<file path=ppt/tags/tag97.xml><?xml version="1.0" encoding="utf-8"?>
<p:tagLst xmlns:p="http://schemas.openxmlformats.org/presentationml/2006/main">
  <p:tag name="AS_UNIQUEID" val="2296"/>
</p:tagLst>
</file>

<file path=ppt/tags/tag98.xml><?xml version="1.0" encoding="utf-8"?>
<p:tagLst xmlns:p="http://schemas.openxmlformats.org/presentationml/2006/main">
  <p:tag name="AS_UNIQUEID" val="2747"/>
</p:tagLst>
</file>

<file path=ppt/tags/tag99.xml><?xml version="1.0" encoding="utf-8"?>
<p:tagLst xmlns:p="http://schemas.openxmlformats.org/presentationml/2006/main">
  <p:tag name="AS_UNIQUEID" val="2298"/>
</p:tagLst>
</file>

<file path=ppt/tags/tag100.xml><?xml version="1.0" encoding="utf-8"?>
<p:tagLst xmlns:p="http://schemas.openxmlformats.org/presentationml/2006/main">
  <p:tag name="AS_UNIQUEID" val="2299"/>
</p:tagLst>
</file>

<file path=ppt/tags/tag101.xml><?xml version="1.0" encoding="utf-8"?>
<p:tagLst xmlns:p="http://schemas.openxmlformats.org/presentationml/2006/main">
  <p:tag name="AS_UNIQUEID" val="2300"/>
</p:tagLst>
</file>

<file path=ppt/tags/tag102.xml><?xml version="1.0" encoding="utf-8"?>
<p:tagLst xmlns:p="http://schemas.openxmlformats.org/presentationml/2006/main">
  <p:tag name="AS_UNIQUEID" val="2301"/>
</p:tagLst>
</file>

<file path=ppt/tags/tag103.xml><?xml version="1.0" encoding="utf-8"?>
<p:tagLst xmlns:p="http://schemas.openxmlformats.org/presentationml/2006/main">
  <p:tag name="AS_UNIQUEID" val="2302"/>
</p:tagLst>
</file>

<file path=ppt/tags/tag104.xml><?xml version="1.0" encoding="utf-8"?>
<p:tagLst xmlns:p="http://schemas.openxmlformats.org/presentationml/2006/main">
  <p:tag name="AS_UNIQUEID" val="2303"/>
</p:tagLst>
</file>

<file path=ppt/tags/tag105.xml><?xml version="1.0" encoding="utf-8"?>
<p:tagLst xmlns:p="http://schemas.openxmlformats.org/presentationml/2006/main">
  <p:tag name="AS_UNIQUEID" val="2304"/>
</p:tagLst>
</file>

<file path=ppt/tags/tag106.xml><?xml version="1.0" encoding="utf-8"?>
<p:tagLst xmlns:p="http://schemas.openxmlformats.org/presentationml/2006/main">
  <p:tag name="AS_UNIQUEID" val="2305"/>
</p:tagLst>
</file>

<file path=ppt/tags/tag107.xml><?xml version="1.0" encoding="utf-8"?>
<p:tagLst xmlns:p="http://schemas.openxmlformats.org/presentationml/2006/main">
  <p:tag name="AS_UNIQUEID" val="2748"/>
</p:tagLst>
</file>

<file path=ppt/tags/tag108.xml><?xml version="1.0" encoding="utf-8"?>
<p:tagLst xmlns:p="http://schemas.openxmlformats.org/presentationml/2006/main">
  <p:tag name="AS_UNIQUEID" val="2307"/>
</p:tagLst>
</file>

<file path=ppt/tags/tag109.xml><?xml version="1.0" encoding="utf-8"?>
<p:tagLst xmlns:p="http://schemas.openxmlformats.org/presentationml/2006/main">
  <p:tag name="AS_UNIQUEID" val="2308"/>
</p:tagLst>
</file>

<file path=ppt/tags/tag110.xml><?xml version="1.0" encoding="utf-8"?>
<p:tagLst xmlns:p="http://schemas.openxmlformats.org/presentationml/2006/main">
  <p:tag name="AS_UNIQUEID" val="2309"/>
</p:tagLst>
</file>

<file path=ppt/tags/tag111.xml><?xml version="1.0" encoding="utf-8"?>
<p:tagLst xmlns:p="http://schemas.openxmlformats.org/presentationml/2006/main">
  <p:tag name="AS_UNIQUEID" val="2310"/>
</p:tagLst>
</file>

<file path=ppt/tags/tag112.xml><?xml version="1.0" encoding="utf-8"?>
<p:tagLst xmlns:p="http://schemas.openxmlformats.org/presentationml/2006/main">
  <p:tag name="AS_UNIQUEID" val="2749"/>
</p:tagLst>
</file>

<file path=ppt/tags/tag113.xml><?xml version="1.0" encoding="utf-8"?>
<p:tagLst xmlns:p="http://schemas.openxmlformats.org/presentationml/2006/main">
  <p:tag name="AS_UNIQUEID" val="2312"/>
</p:tagLst>
</file>

<file path=ppt/tags/tag114.xml><?xml version="1.0" encoding="utf-8"?>
<p:tagLst xmlns:p="http://schemas.openxmlformats.org/presentationml/2006/main">
  <p:tag name="AS_UNIQUEID" val="2313"/>
</p:tagLst>
</file>

<file path=ppt/tags/tag115.xml><?xml version="1.0" encoding="utf-8"?>
<p:tagLst xmlns:p="http://schemas.openxmlformats.org/presentationml/2006/main">
  <p:tag name="AS_UNIQUEID" val="2314"/>
</p:tagLst>
</file>

<file path=ppt/tags/tag116.xml><?xml version="1.0" encoding="utf-8"?>
<p:tagLst xmlns:p="http://schemas.openxmlformats.org/presentationml/2006/main">
  <p:tag name="AS_UNIQUEID" val="2750"/>
</p:tagLst>
</file>

<file path=ppt/tags/tag117.xml><?xml version="1.0" encoding="utf-8"?>
<p:tagLst xmlns:p="http://schemas.openxmlformats.org/presentationml/2006/main">
  <p:tag name="AS_UNIQUEID" val="2316"/>
</p:tagLst>
</file>

<file path=ppt/tags/tag118.xml><?xml version="1.0" encoding="utf-8"?>
<p:tagLst xmlns:p="http://schemas.openxmlformats.org/presentationml/2006/main">
  <p:tag name="AS_UNIQUEID" val="2317"/>
</p:tagLst>
</file>

<file path=ppt/tags/tag119.xml><?xml version="1.0" encoding="utf-8"?>
<p:tagLst xmlns:p="http://schemas.openxmlformats.org/presentationml/2006/main">
  <p:tag name="AS_UNIQUEID" val="2318"/>
</p:tagLst>
</file>

<file path=ppt/tags/tag120.xml><?xml version="1.0" encoding="utf-8"?>
<p:tagLst xmlns:p="http://schemas.openxmlformats.org/presentationml/2006/main">
  <p:tag name="AS_UNIQUEID" val="2319"/>
</p:tagLst>
</file>

<file path=ppt/tags/tag121.xml><?xml version="1.0" encoding="utf-8"?>
<p:tagLst xmlns:p="http://schemas.openxmlformats.org/presentationml/2006/main">
  <p:tag name="AS_UNIQUEID" val="2320"/>
</p:tagLst>
</file>

<file path=ppt/tags/tag122.xml><?xml version="1.0" encoding="utf-8"?>
<p:tagLst xmlns:p="http://schemas.openxmlformats.org/presentationml/2006/main">
  <p:tag name="AS_UNIQUEID" val="2321"/>
</p:tagLst>
</file>

<file path=ppt/tags/tag123.xml><?xml version="1.0" encoding="utf-8"?>
<p:tagLst xmlns:p="http://schemas.openxmlformats.org/presentationml/2006/main">
  <p:tag name="AS_UNIQUEID" val="2751"/>
</p:tagLst>
</file>

<file path=ppt/tags/tag124.xml><?xml version="1.0" encoding="utf-8"?>
<p:tagLst xmlns:p="http://schemas.openxmlformats.org/presentationml/2006/main">
  <p:tag name="AS_UNIQUEID" val="2323"/>
</p:tagLst>
</file>

<file path=ppt/tags/tag125.xml><?xml version="1.0" encoding="utf-8"?>
<p:tagLst xmlns:p="http://schemas.openxmlformats.org/presentationml/2006/main">
  <p:tag name="AS_UNIQUEID" val="2324"/>
</p:tagLst>
</file>

<file path=ppt/tags/tag126.xml><?xml version="1.0" encoding="utf-8"?>
<p:tagLst xmlns:p="http://schemas.openxmlformats.org/presentationml/2006/main">
  <p:tag name="AS_UNIQUEID" val="2325"/>
</p:tagLst>
</file>

<file path=ppt/tags/tag127.xml><?xml version="1.0" encoding="utf-8"?>
<p:tagLst xmlns:p="http://schemas.openxmlformats.org/presentationml/2006/main">
  <p:tag name="AS_UNIQUEID" val="2326"/>
</p:tagLst>
</file>

<file path=ppt/tags/tag128.xml><?xml version="1.0" encoding="utf-8"?>
<p:tagLst xmlns:p="http://schemas.openxmlformats.org/presentationml/2006/main">
  <p:tag name="AS_UNIQUEID" val="2327"/>
</p:tagLst>
</file>

<file path=ppt/tags/tag129.xml><?xml version="1.0" encoding="utf-8"?>
<p:tagLst xmlns:p="http://schemas.openxmlformats.org/presentationml/2006/main">
  <p:tag name="AS_UNIQUEID" val="2328"/>
</p:tagLst>
</file>

<file path=ppt/tags/tag130.xml><?xml version="1.0" encoding="utf-8"?>
<p:tagLst xmlns:p="http://schemas.openxmlformats.org/presentationml/2006/main">
  <p:tag name="AS_UNIQUEID" val="2752"/>
</p:tagLst>
</file>

<file path=ppt/tags/tag131.xml><?xml version="1.0" encoding="utf-8"?>
<p:tagLst xmlns:p="http://schemas.openxmlformats.org/presentationml/2006/main">
  <p:tag name="AS_UNIQUEID" val="2330"/>
</p:tagLst>
</file>

<file path=ppt/tags/tag132.xml><?xml version="1.0" encoding="utf-8"?>
<p:tagLst xmlns:p="http://schemas.openxmlformats.org/presentationml/2006/main">
  <p:tag name="AS_UNIQUEID" val="2331"/>
</p:tagLst>
</file>

<file path=ppt/tags/tag133.xml><?xml version="1.0" encoding="utf-8"?>
<p:tagLst xmlns:p="http://schemas.openxmlformats.org/presentationml/2006/main">
  <p:tag name="AS_UNIQUEID" val="2332"/>
</p:tagLst>
</file>

<file path=ppt/tags/tag134.xml><?xml version="1.0" encoding="utf-8"?>
<p:tagLst xmlns:p="http://schemas.openxmlformats.org/presentationml/2006/main">
  <p:tag name="AS_UNIQUEID" val="2333"/>
</p:tagLst>
</file>

<file path=ppt/tags/tag135.xml><?xml version="1.0" encoding="utf-8"?>
<p:tagLst xmlns:p="http://schemas.openxmlformats.org/presentationml/2006/main">
  <p:tag name="AS_UNIQUEID" val="2334"/>
</p:tagLst>
</file>

<file path=ppt/tags/tag136.xml><?xml version="1.0" encoding="utf-8"?>
<p:tagLst xmlns:p="http://schemas.openxmlformats.org/presentationml/2006/main">
  <p:tag name="AS_UNIQUEID" val="2753"/>
</p:tagLst>
</file>

<file path=ppt/tags/tag137.xml><?xml version="1.0" encoding="utf-8"?>
<p:tagLst xmlns:p="http://schemas.openxmlformats.org/presentationml/2006/main">
  <p:tag name="AS_UNIQUEID" val="2336"/>
</p:tagLst>
</file>

<file path=ppt/tags/tag138.xml><?xml version="1.0" encoding="utf-8"?>
<p:tagLst xmlns:p="http://schemas.openxmlformats.org/presentationml/2006/main">
  <p:tag name="AS_UNIQUEID" val="2337"/>
</p:tagLst>
</file>

<file path=ppt/tags/tag139.xml><?xml version="1.0" encoding="utf-8"?>
<p:tagLst xmlns:p="http://schemas.openxmlformats.org/presentationml/2006/main">
  <p:tag name="AS_UNIQUEID" val="2338"/>
</p:tagLst>
</file>

<file path=ppt/tags/tag140.xml><?xml version="1.0" encoding="utf-8"?>
<p:tagLst xmlns:p="http://schemas.openxmlformats.org/presentationml/2006/main">
  <p:tag name="AS_UNIQUEID" val="2339"/>
</p:tagLst>
</file>

<file path=ppt/tags/tag141.xml><?xml version="1.0" encoding="utf-8"?>
<p:tagLst xmlns:p="http://schemas.openxmlformats.org/presentationml/2006/main">
  <p:tag name="AS_UNIQUEID" val="2340"/>
</p:tagLst>
</file>

<file path=ppt/tags/tag142.xml><?xml version="1.0" encoding="utf-8"?>
<p:tagLst xmlns:p="http://schemas.openxmlformats.org/presentationml/2006/main">
  <p:tag name="AS_UNIQUEID" val="2754"/>
</p:tagLst>
</file>

<file path=ppt/tags/tag143.xml><?xml version="1.0" encoding="utf-8"?>
<p:tagLst xmlns:p="http://schemas.openxmlformats.org/presentationml/2006/main">
  <p:tag name="AS_UNIQUEID" val="2342"/>
</p:tagLst>
</file>

<file path=ppt/tags/tag144.xml><?xml version="1.0" encoding="utf-8"?>
<p:tagLst xmlns:p="http://schemas.openxmlformats.org/presentationml/2006/main">
  <p:tag name="AS_UNIQUEID" val="2343"/>
</p:tagLst>
</file>

<file path=ppt/tags/tag145.xml><?xml version="1.0" encoding="utf-8"?>
<p:tagLst xmlns:p="http://schemas.openxmlformats.org/presentationml/2006/main">
  <p:tag name="AS_UNIQUEID" val="2344"/>
</p:tagLst>
</file>

<file path=ppt/tags/tag146.xml><?xml version="1.0" encoding="utf-8"?>
<p:tagLst xmlns:p="http://schemas.openxmlformats.org/presentationml/2006/main">
  <p:tag name="AS_UNIQUEID" val="2345"/>
</p:tagLst>
</file>

<file path=ppt/tags/tag147.xml><?xml version="1.0" encoding="utf-8"?>
<p:tagLst xmlns:p="http://schemas.openxmlformats.org/presentationml/2006/main">
  <p:tag name="AS_UNIQUEID" val="2346"/>
</p:tagLst>
</file>

<file path=ppt/tags/tag148.xml><?xml version="1.0" encoding="utf-8"?>
<p:tagLst xmlns:p="http://schemas.openxmlformats.org/presentationml/2006/main">
  <p:tag name="AS_UNIQUEID" val="2347"/>
</p:tagLst>
</file>

<file path=ppt/tags/tag149.xml><?xml version="1.0" encoding="utf-8"?>
<p:tagLst xmlns:p="http://schemas.openxmlformats.org/presentationml/2006/main">
  <p:tag name="AS_UNIQUEID" val="2757"/>
</p:tagLst>
</file>

<file path=ppt/tags/tag150.xml><?xml version="1.0" encoding="utf-8"?>
<p:tagLst xmlns:p="http://schemas.openxmlformats.org/presentationml/2006/main">
  <p:tag name="AS_UNIQUEID" val="2504"/>
</p:tagLst>
</file>

<file path=ppt/tags/tag151.xml><?xml version="1.0" encoding="utf-8"?>
<p:tagLst xmlns:p="http://schemas.openxmlformats.org/presentationml/2006/main">
  <p:tag name="AS_UNIQUEID" val="2505"/>
</p:tagLst>
</file>

<file path=ppt/tags/tag152.xml><?xml version="1.0" encoding="utf-8"?>
<p:tagLst xmlns:p="http://schemas.openxmlformats.org/presentationml/2006/main">
  <p:tag name="AS_UNIQUEID" val="2506"/>
</p:tagLst>
</file>

<file path=ppt/tags/tag153.xml><?xml version="1.0" encoding="utf-8"?>
<p:tagLst xmlns:p="http://schemas.openxmlformats.org/presentationml/2006/main">
  <p:tag name="AS_UNIQUEID" val="2507"/>
</p:tagLst>
</file>

<file path=ppt/tags/tag154.xml><?xml version="1.0" encoding="utf-8"?>
<p:tagLst xmlns:p="http://schemas.openxmlformats.org/presentationml/2006/main">
  <p:tag name="AS_UNIQUEID" val="2508"/>
</p:tagLst>
</file>

<file path=ppt/tags/tag155.xml><?xml version="1.0" encoding="utf-8"?>
<p:tagLst xmlns:p="http://schemas.openxmlformats.org/presentationml/2006/main">
  <p:tag name="AS_UNIQUEID" val="2509"/>
</p:tagLst>
</file>

<file path=ppt/tags/tag156.xml><?xml version="1.0" encoding="utf-8"?>
<p:tagLst xmlns:p="http://schemas.openxmlformats.org/presentationml/2006/main">
  <p:tag name="AS_UNIQUEID" val="2755"/>
</p:tagLst>
</file>

<file path=ppt/tags/tag157.xml><?xml version="1.0" encoding="utf-8"?>
<p:tagLst xmlns:p="http://schemas.openxmlformats.org/presentationml/2006/main">
  <p:tag name="AS_UNIQUEID" val="786"/>
</p:tagLst>
</file>

<file path=ppt/tags/tag158.xml><?xml version="1.0" encoding="utf-8"?>
<p:tagLst xmlns:p="http://schemas.openxmlformats.org/presentationml/2006/main">
  <p:tag name="AS_UNIQUEID" val="787"/>
</p:tagLst>
</file>

<file path=ppt/tags/tag159.xml><?xml version="1.0" encoding="utf-8"?>
<p:tagLst xmlns:p="http://schemas.openxmlformats.org/presentationml/2006/main">
  <p:tag name="AS_UNIQUEID" val="788"/>
</p:tagLst>
</file>

<file path=ppt/tags/tag160.xml><?xml version="1.0" encoding="utf-8"?>
<p:tagLst xmlns:p="http://schemas.openxmlformats.org/presentationml/2006/main">
  <p:tag name="AS_UNIQUEID" val="2756"/>
</p:tagLst>
</file>

<file path=ppt/tags/tag161.xml><?xml version="1.0" encoding="utf-8"?>
<p:tagLst xmlns:p="http://schemas.openxmlformats.org/presentationml/2006/main">
  <p:tag name="AS_UNIQUEID" val="790"/>
</p:tagLst>
</file>

<file path=ppt/tags/tag162.xml><?xml version="1.0" encoding="utf-8"?>
<p:tagLst xmlns:p="http://schemas.openxmlformats.org/presentationml/2006/main">
  <p:tag name="AS_UNIQUEID" val="791"/>
</p:tagLst>
</file>

<file path=ppt/tags/tag163.xml><?xml version="1.0" encoding="utf-8"?>
<p:tagLst xmlns:p="http://schemas.openxmlformats.org/presentationml/2006/main">
  <p:tag name="AS_UNIQUEID" val="792"/>
</p:tagLst>
</file>

<file path=ppt/tags/tag164.xml><?xml version="1.0" encoding="utf-8"?>
<p:tagLst xmlns:p="http://schemas.openxmlformats.org/presentationml/2006/main">
  <p:tag name="AS_UNIQUEID" val="2273"/>
</p:tagLst>
</file>

<file path=ppt/tags/tag165.xml><?xml version="1.0" encoding="utf-8"?>
<p:tagLst xmlns:p="http://schemas.openxmlformats.org/presentationml/2006/main">
  <p:tag name="AS_UNIQUEID" val="2274"/>
</p:tagLst>
</file>

<file path=ppt/tags/tag166.xml><?xml version="1.0" encoding="utf-8"?>
<p:tagLst xmlns:p="http://schemas.openxmlformats.org/presentationml/2006/main">
  <p:tag name="AS_UNIQUEID" val="793"/>
  <p:tag name="KSO_WM_BEAUTIFY_FLAG" val=""/>
</p:tagLst>
</file>

<file path=ppt/tags/tag167.xml><?xml version="1.0" encoding="utf-8"?>
<p:tagLst xmlns:p="http://schemas.openxmlformats.org/presentationml/2006/main">
  <p:tag name="AS_UNIQUEID" val="2758"/>
</p:tagLst>
</file>

<file path=ppt/tags/tag168.xml><?xml version="1.0" encoding="utf-8"?>
<p:tagLst xmlns:p="http://schemas.openxmlformats.org/presentationml/2006/main">
  <p:tag name="AS_UNIQUEID" val="2514"/>
  <p:tag name="KSO_WM_BEAUTIFY_FLAG" val=""/>
</p:tagLst>
</file>

<file path=ppt/tags/tag169.xml><?xml version="1.0" encoding="utf-8"?>
<p:tagLst xmlns:p="http://schemas.openxmlformats.org/presentationml/2006/main">
  <p:tag name="AS_UNIQUEID" val="2515"/>
  <p:tag name="KSO_WM_BEAUTIFY_FLAG" val=""/>
</p:tagLst>
</file>

<file path=ppt/tags/tag170.xml><?xml version="1.0" encoding="utf-8"?>
<p:tagLst xmlns:p="http://schemas.openxmlformats.org/presentationml/2006/main">
  <p:tag name="AS_UNIQUEID" val="2759"/>
</p:tagLst>
</file>

<file path=ppt/tags/tag171.xml><?xml version="1.0" encoding="utf-8"?>
<p:tagLst xmlns:p="http://schemas.openxmlformats.org/presentationml/2006/main">
  <p:tag name="AS_UNIQUEID" val="2518"/>
</p:tagLst>
</file>

<file path=ppt/tags/tag172.xml><?xml version="1.0" encoding="utf-8"?>
<p:tagLst xmlns:p="http://schemas.openxmlformats.org/presentationml/2006/main">
  <p:tag name="AS_UNIQUEID" val="2760"/>
</p:tagLst>
</file>

<file path=ppt/tags/tag173.xml><?xml version="1.0" encoding="utf-8"?>
<p:tagLst xmlns:p="http://schemas.openxmlformats.org/presentationml/2006/main">
  <p:tag name="AS_UNIQUEID" val="2521"/>
</p:tagLst>
</file>

<file path=ppt/tags/tag174.xml><?xml version="1.0" encoding="utf-8"?>
<p:tagLst xmlns:p="http://schemas.openxmlformats.org/presentationml/2006/main">
  <p:tag name="AS_UNIQUEID" val="2522"/>
</p:tagLst>
</file>

<file path=ppt/tags/tag175.xml><?xml version="1.0" encoding="utf-8"?>
<p:tagLst xmlns:p="http://schemas.openxmlformats.org/presentationml/2006/main">
  <p:tag name="AS_UNIQUEID" val="2523"/>
</p:tagLst>
</file>

<file path=ppt/tags/tag176.xml><?xml version="1.0" encoding="utf-8"?>
<p:tagLst xmlns:p="http://schemas.openxmlformats.org/presentationml/2006/main">
  <p:tag name="AS_UNIQUEID" val="2761"/>
</p:tagLst>
</file>

<file path=ppt/tags/tag177.xml><?xml version="1.0" encoding="utf-8"?>
<p:tagLst xmlns:p="http://schemas.openxmlformats.org/presentationml/2006/main">
  <p:tag name="AS_UNIQUEID" val="2526"/>
</p:tagLst>
</file>

<file path=ppt/tags/tag178.xml><?xml version="1.0" encoding="utf-8"?>
<p:tagLst xmlns:p="http://schemas.openxmlformats.org/presentationml/2006/main">
  <p:tag name="AS_UNIQUEID" val="2762"/>
</p:tagLst>
</file>

<file path=ppt/tags/tag179.xml><?xml version="1.0" encoding="utf-8"?>
<p:tagLst xmlns:p="http://schemas.openxmlformats.org/presentationml/2006/main">
  <p:tag name="AS_UNIQUEID" val="2529"/>
</p:tagLst>
</file>

<file path=ppt/tags/tag180.xml><?xml version="1.0" encoding="utf-8"?>
<p:tagLst xmlns:p="http://schemas.openxmlformats.org/presentationml/2006/main">
  <p:tag name="AS_UNIQUEID" val="2763"/>
</p:tagLst>
</file>

<file path=ppt/tags/tag181.xml><?xml version="1.0" encoding="utf-8"?>
<p:tagLst xmlns:p="http://schemas.openxmlformats.org/presentationml/2006/main">
  <p:tag name="AS_UNIQUEID" val="2532"/>
</p:tagLst>
</file>

<file path=ppt/tags/tag182.xml><?xml version="1.0" encoding="utf-8"?>
<p:tagLst xmlns:p="http://schemas.openxmlformats.org/presentationml/2006/main">
  <p:tag name="AS_UNIQUEID" val="2742"/>
</p:tagLst>
</file>

<file path=ppt/tags/tag183.xml><?xml version="1.0" encoding="utf-8"?>
<p:tagLst xmlns:p="http://schemas.openxmlformats.org/presentationml/2006/main">
  <p:tag name="AS_UNIQUEID" val="2764"/>
</p:tagLst>
</file>

<file path=ppt/tags/tag184.xml><?xml version="1.0" encoding="utf-8"?>
<p:tagLst xmlns:p="http://schemas.openxmlformats.org/presentationml/2006/main">
  <p:tag name="AS_UNIQUEID" val="2535"/>
</p:tagLst>
</file>

<file path=ppt/tags/tag185.xml><?xml version="1.0" encoding="utf-8"?>
<p:tagLst xmlns:p="http://schemas.openxmlformats.org/presentationml/2006/main">
  <p:tag name="AS_UNIQUEID" val="2765"/>
</p:tagLst>
</file>

<file path=ppt/tags/tag186.xml><?xml version="1.0" encoding="utf-8"?>
<p:tagLst xmlns:p="http://schemas.openxmlformats.org/presentationml/2006/main">
  <p:tag name="AS_UNIQUEID" val="2538"/>
</p:tagLst>
</file>

<file path=ppt/tags/tag187.xml><?xml version="1.0" encoding="utf-8"?>
<p:tagLst xmlns:p="http://schemas.openxmlformats.org/presentationml/2006/main">
  <p:tag name="AS_UNIQUEID" val="2766"/>
</p:tagLst>
</file>

<file path=ppt/tags/tag188.xml><?xml version="1.0" encoding="utf-8"?>
<p:tagLst xmlns:p="http://schemas.openxmlformats.org/presentationml/2006/main">
  <p:tag name="AS_UNIQUEID" val="2541"/>
</p:tagLst>
</file>

<file path=ppt/tags/tag189.xml><?xml version="1.0" encoding="utf-8"?>
<p:tagLst xmlns:p="http://schemas.openxmlformats.org/presentationml/2006/main">
  <p:tag name="AS_UNIQUEID" val="2767"/>
</p:tagLst>
</file>

<file path=ppt/tags/tag190.xml><?xml version="1.0" encoding="utf-8"?>
<p:tagLst xmlns:p="http://schemas.openxmlformats.org/presentationml/2006/main">
  <p:tag name="AS_UNIQUEID" val="2544"/>
</p:tagLst>
</file>

<file path=ppt/tags/tag191.xml><?xml version="1.0" encoding="utf-8"?>
<p:tagLst xmlns:p="http://schemas.openxmlformats.org/presentationml/2006/main">
  <p:tag name="AS_UNIQUEID" val="2768"/>
</p:tagLst>
</file>

<file path=ppt/tags/tag192.xml><?xml version="1.0" encoding="utf-8"?>
<p:tagLst xmlns:p="http://schemas.openxmlformats.org/presentationml/2006/main">
  <p:tag name="AS_UNIQUEID" val="2547"/>
</p:tagLst>
</file>

<file path=ppt/tags/tag193.xml><?xml version="1.0" encoding="utf-8"?>
<p:tagLst xmlns:p="http://schemas.openxmlformats.org/presentationml/2006/main">
  <p:tag name="AS_UNIQUEID" val="2769"/>
</p:tagLst>
</file>

<file path=ppt/tags/tag194.xml><?xml version="1.0" encoding="utf-8"?>
<p:tagLst xmlns:p="http://schemas.openxmlformats.org/presentationml/2006/main">
  <p:tag name="AS_UNIQUEID" val="2550"/>
</p:tagLst>
</file>

<file path=ppt/tags/tag195.xml><?xml version="1.0" encoding="utf-8"?>
<p:tagLst xmlns:p="http://schemas.openxmlformats.org/presentationml/2006/main">
  <p:tag name="AS_UNIQUEID" val="2770"/>
</p:tagLst>
</file>

<file path=ppt/tags/tag196.xml><?xml version="1.0" encoding="utf-8"?>
<p:tagLst xmlns:p="http://schemas.openxmlformats.org/presentationml/2006/main">
  <p:tag name="AS_UNIQUEID" val="2553"/>
</p:tagLst>
</file>

<file path=ppt/tags/tag197.xml><?xml version="1.0" encoding="utf-8"?>
<p:tagLst xmlns:p="http://schemas.openxmlformats.org/presentationml/2006/main">
  <p:tag name="AS_UNIQUEID" val="2771"/>
</p:tagLst>
</file>

<file path=ppt/tags/tag198.xml><?xml version="1.0" encoding="utf-8"?>
<p:tagLst xmlns:p="http://schemas.openxmlformats.org/presentationml/2006/main">
  <p:tag name="AS_UNIQUEID" val="2556"/>
</p:tagLst>
</file>

<file path=ppt/tags/tag199.xml><?xml version="1.0" encoding="utf-8"?>
<p:tagLst xmlns:p="http://schemas.openxmlformats.org/presentationml/2006/main">
  <p:tag name="AS_UNIQUEID" val="2772"/>
</p:tagLst>
</file>

<file path=ppt/tags/tag200.xml><?xml version="1.0" encoding="utf-8"?>
<p:tagLst xmlns:p="http://schemas.openxmlformats.org/presentationml/2006/main">
  <p:tag name="AS_UNIQUEID" val="2559"/>
</p:tagLst>
</file>

<file path=ppt/tags/tag201.xml><?xml version="1.0" encoding="utf-8"?>
<p:tagLst xmlns:p="http://schemas.openxmlformats.org/presentationml/2006/main">
  <p:tag name="AS_UNIQUEID" val="2773"/>
</p:tagLst>
</file>

<file path=ppt/tags/tag202.xml><?xml version="1.0" encoding="utf-8"?>
<p:tagLst xmlns:p="http://schemas.openxmlformats.org/presentationml/2006/main">
  <p:tag name="AS_UNIQUEID" val="2562"/>
</p:tagLst>
</file>

<file path=ppt/tags/tag203.xml><?xml version="1.0" encoding="utf-8"?>
<p:tagLst xmlns:p="http://schemas.openxmlformats.org/presentationml/2006/main">
  <p:tag name="AS_UNIQUEID" val="2774"/>
</p:tagLst>
</file>

<file path=ppt/tags/tag204.xml><?xml version="1.0" encoding="utf-8"?>
<p:tagLst xmlns:p="http://schemas.openxmlformats.org/presentationml/2006/main">
  <p:tag name="AS_UNIQUEID" val="2565"/>
</p:tagLst>
</file>

<file path=ppt/tags/tag205.xml><?xml version="1.0" encoding="utf-8"?>
<p:tagLst xmlns:p="http://schemas.openxmlformats.org/presentationml/2006/main">
  <p:tag name="AS_UNIQUEID" val="2775"/>
</p:tagLst>
</file>

<file path=ppt/tags/tag206.xml><?xml version="1.0" encoding="utf-8"?>
<p:tagLst xmlns:p="http://schemas.openxmlformats.org/presentationml/2006/main">
  <p:tag name="AS_UNIQUEID" val="2568"/>
</p:tagLst>
</file>

<file path=ppt/tags/tag207.xml><?xml version="1.0" encoding="utf-8"?>
<p:tagLst xmlns:p="http://schemas.openxmlformats.org/presentationml/2006/main">
  <p:tag name="AS_UNIQUEID" val="2776"/>
</p:tagLst>
</file>

<file path=ppt/tags/tag208.xml><?xml version="1.0" encoding="utf-8"?>
<p:tagLst xmlns:p="http://schemas.openxmlformats.org/presentationml/2006/main">
  <p:tag name="AS_UNIQUEID" val="2571"/>
</p:tagLst>
</file>

<file path=ppt/tags/tag209.xml><?xml version="1.0" encoding="utf-8"?>
<p:tagLst xmlns:p="http://schemas.openxmlformats.org/presentationml/2006/main">
  <p:tag name="AS_UNIQUEID" val="2777"/>
</p:tagLst>
</file>

<file path=ppt/tags/tag210.xml><?xml version="1.0" encoding="utf-8"?>
<p:tagLst xmlns:p="http://schemas.openxmlformats.org/presentationml/2006/main">
  <p:tag name="AS_UNIQUEID" val="2574"/>
</p:tagLst>
</file>

<file path=ppt/tags/tag211.xml><?xml version="1.0" encoding="utf-8"?>
<p:tagLst xmlns:p="http://schemas.openxmlformats.org/presentationml/2006/main">
  <p:tag name="AS_UNIQUEID" val="2778"/>
</p:tagLst>
</file>

<file path=ppt/tags/tag212.xml><?xml version="1.0" encoding="utf-8"?>
<p:tagLst xmlns:p="http://schemas.openxmlformats.org/presentationml/2006/main">
  <p:tag name="AS_UNIQUEID" val="2577"/>
</p:tagLst>
</file>

<file path=ppt/tags/tag213.xml><?xml version="1.0" encoding="utf-8"?>
<p:tagLst xmlns:p="http://schemas.openxmlformats.org/presentationml/2006/main">
  <p:tag name="AS_UNIQUEID" val="2779"/>
</p:tagLst>
</file>

<file path=ppt/tags/tag214.xml><?xml version="1.0" encoding="utf-8"?>
<p:tagLst xmlns:p="http://schemas.openxmlformats.org/presentationml/2006/main">
  <p:tag name="AS_UNIQUEID" val="2580"/>
</p:tagLst>
</file>

<file path=ppt/tags/tag215.xml><?xml version="1.0" encoding="utf-8"?>
<p:tagLst xmlns:p="http://schemas.openxmlformats.org/presentationml/2006/main">
  <p:tag name="AS_UNIQUEID" val="2780"/>
</p:tagLst>
</file>

<file path=ppt/tags/tag216.xml><?xml version="1.0" encoding="utf-8"?>
<p:tagLst xmlns:p="http://schemas.openxmlformats.org/presentationml/2006/main">
  <p:tag name="AS_UNIQUEID" val="2583"/>
</p:tagLst>
</file>

<file path=ppt/tags/tag217.xml><?xml version="1.0" encoding="utf-8"?>
<p:tagLst xmlns:p="http://schemas.openxmlformats.org/presentationml/2006/main">
  <p:tag name="AS_UNIQUEID" val="2781"/>
</p:tagLst>
</file>

<file path=ppt/tags/tag218.xml><?xml version="1.0" encoding="utf-8"?>
<p:tagLst xmlns:p="http://schemas.openxmlformats.org/presentationml/2006/main">
  <p:tag name="AS_UNIQUEID" val="2586"/>
</p:tagLst>
</file>

<file path=ppt/tags/tag219.xml><?xml version="1.0" encoding="utf-8"?>
<p:tagLst xmlns:p="http://schemas.openxmlformats.org/presentationml/2006/main">
  <p:tag name="AS_UNIQUEID" val="2782"/>
</p:tagLst>
</file>

<file path=ppt/tags/tag220.xml><?xml version="1.0" encoding="utf-8"?>
<p:tagLst xmlns:p="http://schemas.openxmlformats.org/presentationml/2006/main">
  <p:tag name="AS_UNIQUEID" val="2589"/>
</p:tagLst>
</file>

<file path=ppt/tags/tag221.xml><?xml version="1.0" encoding="utf-8"?>
<p:tagLst xmlns:p="http://schemas.openxmlformats.org/presentationml/2006/main">
  <p:tag name="AS_UNIQUEID" val="2783"/>
</p:tagLst>
</file>

<file path=ppt/tags/tag222.xml><?xml version="1.0" encoding="utf-8"?>
<p:tagLst xmlns:p="http://schemas.openxmlformats.org/presentationml/2006/main">
  <p:tag name="AS_UNIQUEID" val="2592"/>
</p:tagLst>
</file>

<file path=ppt/tags/tag223.xml><?xml version="1.0" encoding="utf-8"?>
<p:tagLst xmlns:p="http://schemas.openxmlformats.org/presentationml/2006/main">
  <p:tag name="AS_UNIQUEID" val="2784"/>
</p:tagLst>
</file>

<file path=ppt/tags/tag224.xml><?xml version="1.0" encoding="utf-8"?>
<p:tagLst xmlns:p="http://schemas.openxmlformats.org/presentationml/2006/main">
  <p:tag name="AS_UNIQUEID" val="2595"/>
</p:tagLst>
</file>

<file path=ppt/tags/tag225.xml><?xml version="1.0" encoding="utf-8"?>
<p:tagLst xmlns:p="http://schemas.openxmlformats.org/presentationml/2006/main">
  <p:tag name="AS_UNIQUEID" val="2785"/>
</p:tagLst>
</file>

<file path=ppt/tags/tag226.xml><?xml version="1.0" encoding="utf-8"?>
<p:tagLst xmlns:p="http://schemas.openxmlformats.org/presentationml/2006/main">
  <p:tag name="AS_UNIQUEID" val="2598"/>
</p:tagLst>
</file>

<file path=ppt/tags/tag227.xml><?xml version="1.0" encoding="utf-8"?>
<p:tagLst xmlns:p="http://schemas.openxmlformats.org/presentationml/2006/main">
  <p:tag name="AS_UNIQUEID" val="2786"/>
</p:tagLst>
</file>

<file path=ppt/tags/tag228.xml><?xml version="1.0" encoding="utf-8"?>
<p:tagLst xmlns:p="http://schemas.openxmlformats.org/presentationml/2006/main">
  <p:tag name="AS_UNIQUEID" val="2601"/>
</p:tagLst>
</file>

<file path=ppt/tags/tag229.xml><?xml version="1.0" encoding="utf-8"?>
<p:tagLst xmlns:p="http://schemas.openxmlformats.org/presentationml/2006/main">
  <p:tag name="AS_UNIQUEID" val="2787"/>
</p:tagLst>
</file>

<file path=ppt/tags/tag230.xml><?xml version="1.0" encoding="utf-8"?>
<p:tagLst xmlns:p="http://schemas.openxmlformats.org/presentationml/2006/main">
  <p:tag name="AS_UNIQUEID" val="2604"/>
</p:tagLst>
</file>

<file path=ppt/tags/tag231.xml><?xml version="1.0" encoding="utf-8"?>
<p:tagLst xmlns:p="http://schemas.openxmlformats.org/presentationml/2006/main">
  <p:tag name="AS_UNIQUEID" val="2788"/>
</p:tagLst>
</file>

<file path=ppt/tags/tag232.xml><?xml version="1.0" encoding="utf-8"?>
<p:tagLst xmlns:p="http://schemas.openxmlformats.org/presentationml/2006/main">
  <p:tag name="AS_UNIQUEID" val="2607"/>
</p:tagLst>
</file>

<file path=ppt/tags/tag233.xml><?xml version="1.0" encoding="utf-8"?>
<p:tagLst xmlns:p="http://schemas.openxmlformats.org/presentationml/2006/main">
  <p:tag name="AS_UNIQUEID" val="2789"/>
</p:tagLst>
</file>

<file path=ppt/tags/tag234.xml><?xml version="1.0" encoding="utf-8"?>
<p:tagLst xmlns:p="http://schemas.openxmlformats.org/presentationml/2006/main">
  <p:tag name="AS_UNIQUEID" val="2610"/>
</p:tagLst>
</file>

<file path=ppt/tags/tag235.xml><?xml version="1.0" encoding="utf-8"?>
<p:tagLst xmlns:p="http://schemas.openxmlformats.org/presentationml/2006/main">
  <p:tag name="AS_UNIQUEID" val="2790"/>
</p:tagLst>
</file>

<file path=ppt/tags/tag236.xml><?xml version="1.0" encoding="utf-8"?>
<p:tagLst xmlns:p="http://schemas.openxmlformats.org/presentationml/2006/main">
  <p:tag name="AS_UNIQUEID" val="2613"/>
</p:tagLst>
</file>

<file path=ppt/tags/tag237.xml><?xml version="1.0" encoding="utf-8"?>
<p:tagLst xmlns:p="http://schemas.openxmlformats.org/presentationml/2006/main">
  <p:tag name="AS_UNIQUEID" val="2866"/>
</p:tagLst>
</file>

<file path=ppt/tags/tag238.xml><?xml version="1.0" encoding="utf-8"?>
<p:tagLst xmlns:p="http://schemas.openxmlformats.org/presentationml/2006/main">
  <p:tag name="AS_UNIQUEID" val="2867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35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baseType="lpstr" size="47">
      <vt:lpstr>Arial</vt:lpstr>
      <vt:lpstr>Calibri</vt:lpstr>
      <vt:lpstr>微软雅黑</vt:lpstr>
      <vt:lpstr>方正黄草简体</vt:lpstr>
      <vt:lpstr>华文行楷</vt:lpstr>
      <vt:lpstr>宋体</vt:lpstr>
      <vt:lpstr>汉仪北魏写经W</vt:lpstr>
      <vt:lpstr>汉仪粗仿宋简</vt:lpstr>
      <vt:lpstr>黑体</vt:lpstr>
      <vt:lpstr>Times New Roman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2024-09-15T20:07:44.948</cp:lastPrinted>
  <dcterms:created xsi:type="dcterms:W3CDTF">2024-09-15T12:07:44Z</dcterms:created>
  <dcterms:modified xsi:type="dcterms:W3CDTF">2024-09-15T12:07:46Z</dcterms:modified>
</cp:coreProperties>
</file>