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EB39D4-B546-40EC-927A-A308757CFB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FD2658-C064-460A-B148-478EDEA25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3C7434-132B-47C8-97AE-93481E6A50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7C4B27-046E-46F8-A8E5-14E7562771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E31828-46A2-4C4B-B6E1-0F90C2E9D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F85FEB-C78C-4436-9E8B-1D9AD8EC2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2DBD52-089F-4BA3-AA76-992F8A657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CD23E7-6B82-4CF6-8B3D-CFEE02193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65ED99-1551-4EC6-B870-ED6C9D6CC5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9221FE-8F89-4BC5-B2BE-228F81D770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D15C9C-7F0B-4BE9-BEBD-928E40D03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12711404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《公司的使命与目标》ppt课件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公司的使命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公司的目标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实现目标的保障措施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公司的发展前景展望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描述公司成立的初衷、历史背景和社会环境。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成立背景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未来规划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按照时间顺序，介绍公司的重要发展节点和里程碑。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展望公司未来的发展方向和战略规划。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详细介绍公司所提供的产品或服务，包括特点、优势和市场接受度。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379" r="13379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明确公司的目标客户群体，以及客户对公司的价值和贡献。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客户群体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阐述公司如何通过不同的渠道将产品或服务传递给客户，包括线上和线下渠道。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销售渠道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公司的主营业务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分析公司所处的市场竞争格局，包括竞争对手、市场份额和竞争优势。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竞争环境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明确公司在市场中的定位，强调公司的差异化竞争优势和品牌形象。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阐述公司如何通过品牌建设来提升市场知名度和客户忠诚度。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公司的市场定位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公司的使命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0411" r="104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使命的制定依据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市场环境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分析市场需求、竞争态势，以确定公司定位和发展方向。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公司资源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评估公司的人力、物力、财力等资源，以制定合理的发展策略。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企业文化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结合公司文化和价值观，制定符合企业特色的使命。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突出特色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强调公司与众不同的特点或优势，以区别于竞争对手。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简洁明了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使命宣言应简短、明确，易于理解和记忆。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激发共鸣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使命宣言应能够激发员工的归属感和使命感。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公司的使命宣言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明确公司的发展目标和方向，为决策提供指导。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指引方向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333" b="18333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激发员工的共同价值观和目标，形成团队凝聚力。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凝聚力量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塑造公司的品牌形象和市场地位，提升企业竞争力。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使命的内涵与意义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公司的目标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降低成本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优化采购、生产等环节，降低短期内的成本。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扩大市场份额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通过广告宣传、促销活动等手段扩大市场份额。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提高销售额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通过促销、打折等手段提高短期内的销售额。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短期目标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https://d.book118.com/498127114045006036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2024-09-15T14:20:46.579</cp:lastPrinted>
  <dcterms:created xsi:type="dcterms:W3CDTF">2024-09-15T06:20:46Z</dcterms:created>
  <dcterms:modified xsi:type="dcterms:W3CDTF">2024-09-15T06:20:48Z</dcterms:modified>
</cp:coreProperties>
</file>