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AD9D74-186A-404F-8FBC-F17F13160F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3CBBB6-4ABC-406F-A9E9-D8551C3C19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377FA7-AC3A-4A46-91C6-FC86FE97D8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549B52-8F54-4090-8A58-479DC5FA01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B57369D-FD71-4CEA-8C34-6F4195DF69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2D9A697-2320-48E8-9EF7-35862DF719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5DF6F69-6BA5-4440-8281-B8B4774285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DA86C9-3D0A-4E6F-B1D4-444429CE8C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EB78E7-4874-46B3-88A1-A41E2A7F2E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2092A0-43EA-4BBC-95C9-C49F4F66BA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89C801-83F0-481F-9859-3F49F75E41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8130063055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银行客服年终工作总结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工作背景与成果概述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客户服务质量与效率提升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线上线下服务渠道拓展与创新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员工培训与职业素养提升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未来发展规划与目标设定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总结回顾与感谢致辞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工作背景与成果概述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4786" b="478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342" b="534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330" r="533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客服部门职责及重要性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客户服务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作为银行与客户之间的桥梁，客服部门负责解答客户疑问、处理投诉、提供业务咨询等服务，确保客户满意度。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形象塑造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客服部门是银行形象的重要窗口，其服务质量直接影响客户对银行的印象和信任度。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信息反馈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客服部门收集客户反馈，为银行产品和服务提供改进建议，推动银行不断完善。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投诉处理及时率提高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建立快速响应机制，缩短投诉处理时间，有效减少客户投诉升级。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业务推广成效显著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协助营销部门推广银行新产品和服务，实现业务增长目标。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客户满意度提升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通过优化服务流程、提高服务效率等措施，客户满意度较往年有显著提升。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本年度工作成果与亮点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积极参与团队建设，与同事保持良好沟通，共同解决工作中遇到的问题，提升整体工作效率。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个人技能提升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职业规划与发展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通过参加培训、分享会等活动，不断提高自身业务水平和沟通技巧，为客户提供更优质的服务。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明确个人职业目标，制定发展计划，努力提升综合素质，为银行客服事业的发展贡献力量。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团队协作与个人成长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客户服务质量与效率提升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对银行客服服务流程进行全面梳理，明确服务标准和流程规范，提高服务效率。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服务流程梳理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引入智能语音应答、智能客服机器人等先进技术，提升自助服务能力和客户体验。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智能化服务升级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通过客户反馈、服务时长、问题解决率等指标，对服务流程优化效果进行定期评估，持续改进。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实施效果评估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服务流程优化及实施效果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8125" r="81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投诉数据分析与改进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对投诉数据进行深入分析，发现服务中存在的问题和短板，针对性地进行改进。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投诉渠道畅通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确保客户投诉渠道畅通，及时响应和处理客户投诉，提高客户满意度。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投诉处理流程规范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建立规范的投诉处理流程，明确投诉处理时限和责任部门，确保投诉得到妥善处理。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投诉处理机制完善与成效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客户满意度调查实施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定期开展客户满意度调查，收集客户对银行客服服务的评价和建议。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调查结果分析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对调查结果进行深入分析，了解客户对服务的满意度、需求和期望。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服务改进措施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根据调查结果，制定针对性的服务改进措施，提升客户满意度和忠诚度。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客户满意度调查结果分析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线上线下服务渠道拓展与创新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提供全面的在线银行服务，包括账户查询、转账汇款、投资理财等，通过优化用户界面和提升交易安全性，增强客户体验。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网上银行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推出手机银行APP，实现随时随地的银行服务，提供个性化的用户界面和便捷的操作流程。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手机银行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在微信、微博等社交媒体平台建立客服账号，提供实时在线咨询和解答服务，加强与客户的互动。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社交媒体客服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线上服务渠道建设及运营情况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服务设施升级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对网点服务设施进行升级改造，提供更加舒适、便捷的服务环境，提升客户满意度。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网点选址优化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通过对区域经济、人口分布等因素的分析，合理规划网点布局，提高网点覆盖率和服务便捷性。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人员配置调整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根据网点业务量和客户需求，合理调整人员配置，提高服务效率和质量。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线下服务网点布局优化举措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https://d.book118.com/498130063055006045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2024-09-25T22:32:24.314</cp:lastPrinted>
  <dcterms:created xsi:type="dcterms:W3CDTF">2024-09-25T14:32:24Z</dcterms:created>
  <dcterms:modified xsi:type="dcterms:W3CDTF">2024-09-25T14:32:26Z</dcterms:modified>
</cp:coreProperties>
</file>