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7755FD-081F-4EF7-9388-72AEBB909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57216B-3408-4688-A59D-E2F59284B9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E53DFC-A5DE-4077-831C-F29DC499B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CCDCC6-0479-4262-9522-5CFD3BC99B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141FDA-F1DE-4747-8C4B-318295DE9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CA0EDD-1701-4174-9959-979762A44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18EDB4-9E34-48E0-81A5-D191B01F4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646D1D-C664-4D61-9DC0-6ACB58954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2E920E-5F43-4C65-9285-C90CEB195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A5FF01-D9C4-4DF1-A62E-2CC21885E6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A7F7A8-9872-4DAB-AA65-196CC1825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130125053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生命科学研究的创新与应用前景展望培训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2023-12-22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生命科学研究的创新进展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生命科学研究成果的应用转化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生命科学研究的前沿领域展望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生命科学研究创新与应用的政策支持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生命科学研究人才队伍建设与培养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拓展创新思维和实践能力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培养参与者具备创新性的思维方式和实践能力，能够独立思考、解决问题，并推动生命科学研究的创新发展。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促进跨学科交流与合作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搭建一个跨学科的交流平台，促进不同领域专家之间的合作与交流，共同推动生命科学研究的进步。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提升对生命科学研究的认知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通过培训，使参与者深入了解生命科学研究的最新进展、研究方法和技术，提高对生命科学领域的认知和理解。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672" r="1367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揭示生命现象的本质和规律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生命科学研究致力于探索生命的奥秘，揭示生物体内部的结构、功能和相互作用机制，有助于我们更深入地理解生命的本质和规律。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生命科学研究在医学、药学等领域具有广泛应用，通过研究疾病的发病机制和治疗方法，有助于提高人类健康水平和生活质量。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生命科学研究为生物技术的创新提供了理论基础和技术支持，推动了生物技术产业的快速发展，为社会经济的可持续发展做出了重要贡献。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生命科学研究关注生态环境和生物多样性的保护，通过研究生态系统的结构和功能、物种之间的相互作用等，为环境保护和可持续发展提供科学依据。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解决人类健康问题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促进生物技术的创新与发展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保护生态环境和生物多样性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生命科学研究的重要性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生命科学研究的创新进展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CRISPR-Cas9系统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一种革命性的基因编辑技术，通过定向切割DNA并引入修复机制，实现对特定基因的精确编辑。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碱基编辑技术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在CRISPR基础上发展起来的更精细的基因编辑方法，能够直接修改DNA或RNA中的单个碱基，从而治疗由点突变引起的遗传性疾病。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基因组规模编辑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利用CRISPR等技术，实现对整个基因组的全面分析和编辑，为深入了解基因功能和疾病机制提供有力工具。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基因组编辑技术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细胞重编程技术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通过特定因子或条件，将成体细胞转化为具有多能性或全能性的细胞，为再生医学提供无限细胞来源。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组织工程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利用生物材料、细胞和生长因子等，构建具有特定形态和功能的生物组织，用于修复或替代受损组织。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细胞免疫治疗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通过改造和培养患者自身的免疫细胞，增强其识别和攻击肿瘤细胞的能力，为肿瘤治疗提供新途径。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细胞治疗与再生医学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778" r="77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8234" r="8234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免疫疗法与新型疫苗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免疫检查点抑制剂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通过阻断肿瘤细胞对免疫系统的抑制作用，激活患者自身的免疫反应，从而有效治疗肿瘤。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CAR-T细胞疗法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通过基因工程技术改造T细胞，使其能够特异性识别和攻击肿瘤细胞，为血液系统肿瘤的治疗提供新方法。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mRNA疫苗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利用mRNA技术开发的疫苗，能够在体内表达目标抗原并刺激机体产生免疫反应，具有高效、安全、易于生产等优点。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利用生物信息学方法对基因组、转录组、蛋白质组等大规模数据进行整合和分析，揭示生命活动的本质和规律。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组学数据分析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基于个体基因组等信息的精准诊断和治疗策略，为患者提供个性化、高效的治疗方案。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精准医疗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通过生物信息学方法预测药物与靶标的相互作用，加速药物设计和筛选过程，提高药物研发效率。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药物研发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生物信息学与大数据应用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生命科学研究成果的应用转化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利用生命科学研究成果，开发创新药物，包括基因疗法、细胞疗法等。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新型药物研发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042" r="14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临床试验优化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41" r="1494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通过生物标志物、基因测序等技术，提高临床试验的效率与准确性。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基于患者的基因组信息，实现精准医疗和个性化治疗方案的制定。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医药研发与临床试验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283" r="1528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转基因作物研发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通过基因工程技术，培育抗虫、抗病、高产的转基因作物。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生物农药与生物肥料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利用生物技术生产生物农药和生物肥料，降低化学农药和化学肥料的使用量。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农业生物育种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运用基因编辑、细胞工程等技术，加快农作物和畜禽的育种进程。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农业生物技术的应用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利用生物技术生产生物基塑料、纤维等材料，降低对化石原料的依赖。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458" r="1245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生物基材料研发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通过基因工程手段生产工业酶制剂，提高工业生产过程的效率和环保性。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工业酶制剂的应用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运用生物技术转化生物质为生物燃料，推动可再生能源的发展。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生物能源开发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工业生物技术的创新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运用生物技术处理污水，恢复水体生态功能。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污水处理与水体修复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通过生物技术减少大气污染物排放，净化空气质量。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大气污染治理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利用生物技术手段进行生态修复，保护生物多样性，维护生态平衡。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生态修复与保护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环境生物治理与生态保护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https://d.book118.com/498130125053006022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2024-08-28T12:15:20.669</cp:lastPrinted>
  <dcterms:created xsi:type="dcterms:W3CDTF">2024-08-28T04:15:20Z</dcterms:created>
  <dcterms:modified xsi:type="dcterms:W3CDTF">2024-08-28T04:15:22Z</dcterms:modified>
</cp:coreProperties>
</file>