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F1A15-0B3E-4408-A9CF-2885E1105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5087A-D3AB-4295-8B7C-8A3F00909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42F6D-75C2-4193-83B7-72357EB32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8F875-51C3-4E75-8E02-CFDB5662F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232DCE-883F-477D-BFFC-A19948267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E0DD27-D452-45C7-9AEF-F7931854E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D872C2-26DC-45FA-ADF4-C37DB5D75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F03EA-2D89-4761-B24D-A6397F5D7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5F291-0884-4306-8DDF-2D5E4DE1E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D6754-43EF-4EF2-A2CD-5E35643DF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BF1A7-2667-470D-BD1F-0B62A13A6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10151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研究有机化合物的一般步骤和方法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有机化合物的基本概念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有机化合物的合成方法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有机化合物的分离和鉴定方法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有机化合物的反应机理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有机化合物研究中的实验安全与防护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27" r="1242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解决实际问题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研究有机化合物有助于解决实际问题，如环境保护、能源利用和农业生产等。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探索有机化合物的结构和性质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通过研究有机化合物，可以深入了解其内部结构和性质，为合成、应用和药物开发等领域提供理论支持。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促进化学学科发展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有机化学作为化学学科的重要分支，其研究成果有助于推动整个化学学科的发展。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045" r="1904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660" r="2066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有机化合物是合成材料的重要来源，如塑料、纤维和橡胶等。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合成材料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许多药物都含有有机化合物，如抗生素、镇痛药和抗癌药等。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有机化合物在农药、肥料和植物生长调节剂等方面有广泛应用。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农业领域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有机化合物可用于燃料、润滑油和溶剂等，同时也是可再生能源的重要来源。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能源领域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有机化学的重要性和应用领域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有机化合物的基本概念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有机化合物是有碳元素的化合物，其特点是具有可燃性、低熔点、易挥发等特点。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合物是指含有碳元素的化合物，碳原子通过与其他原子（主要是氢、氧、氮等）结合形成各种类型的有机分子。有机化合物具有可燃性、低熔点、易挥发等特点，这使得它们在自然界中广泛存在，并在许多领域中具有重要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有机化合物的定义和特点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有机化合物的分类和命名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有机化合物可以根据碳的连接方式、官能团等进行分类，其命名遵循特定的规则和习惯。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碳的连接方式和官能团，有机化合物可以分为许多不同的类型，如烷烃、烯烃、芳香烃、醇、酸等。每种类型的有机化合物都有独特的性质和用途。有机化合物的命名通常遵循国际化学命名委员会（IUPAC）的规则和习惯，以确保名称的准确性和一致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有机化合物的结构和性质密切相关，可以通过光谱分析等方法确定其结构和化学键的类型。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合物的结构和性质是相互关联的，其结构决定了其化学性质和反应活性。通过光谱分析等方法，可以确定有机化合物的结构和化学键的类型，进一步了解其性质和反应机理。此外，了解有机化合物的结构和性质有助于发现新的有机化合物，并为其应用提供理论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有机化合物的结构和性质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有机化合物的合成方法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996" r="2099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通过烷基化、氧化、还原等反应合成烯烃。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烯烃的合成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醇的合成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醛酮的合成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羧酸的合成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通过酯化、醚化、水解等反应合成醇。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通过氧化、还原、卤化等反应合成醛酮。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通过氧化、水解、酯化等反应合成羧酸。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常见有机化合物的合成路线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有机合成的基本操作和反应类型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氧化反应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酯化反应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增加有机化合物上的氧原子数。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将羧酸与醇结合成酯。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烷化反应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还原反应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水解反应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将一个或多个烷基连接到有机化合物上。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减少有机化合物上的氧原子数。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将酯、醚等化合物在水中分解。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01" r="292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419" r="274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386" r="363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通过选择合适的反应条件和试剂，控制反应的选择性，得到所需的产物。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选择性控制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研究有机化合物在空间结构上的排列和变化，对反应的影响和产物立体构型控制。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立体化学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有机合成中的选择性控制和立体化学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https://d.book118.com/498131015122006036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2024-09-16T06:49:33.213</cp:lastPrinted>
  <dcterms:created xsi:type="dcterms:W3CDTF">2024-09-15T22:49:33Z</dcterms:created>
  <dcterms:modified xsi:type="dcterms:W3CDTF">2024-09-15T22:49:35Z</dcterms:modified>
</cp:coreProperties>
</file>