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F12FC5-DEF2-4D91-BFDF-B5B7B7AC5F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C8BFDC-CF63-4D33-9CB9-CC15743F1E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6EE37E-5401-422B-860F-66A7D221C8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904DAA-F6BA-48E1-B857-561D027045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F3B26B-03AA-4EA1-8B50-3A29D5216B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DB6196-B442-4265-B6F1-3C7B2CC2D2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5CE728-94B4-4190-AEFC-22D4B520BC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7B90A3-4BE6-4350-ACC1-B4E3EF53AF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66AA90-A576-42A7-81A0-142C24C0FC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6E85B5-3693-4E71-A92B-5965269575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31DACC-35F2-4813-9C97-30C982A293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13114007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创新心里咨询与辅导模式</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创新心里咨询与辅导模式概述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创新心里咨询与辅导模式的核心内容</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创新心里咨询与辅导模式的实施步骤</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创新心里咨询与辅导模式的应用场景</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创新心里咨询与辅导模式的挑战与对策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969" b="496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522" b="1052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800" b="580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社会变革与心理压力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随着社会快速发展和变革，人们面临的心理压力和挑战不断增加，心理咨询与辅导的需求日益增长。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传统模式的局限性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传统心理咨询与辅导模式在应对复杂心理问题时存在一定局限性，难以满足多样化的需求。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创新模式的必要性和意义</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为了更好地解决现代社会中的心理问题，创新心理咨询与辅导模式具有重要意义，有助于提高心理服务的针对性和有效性。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国外研究进展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西方国家在心理咨询与辅导领域起步较早，积累了丰富的实践经验和理论研究，不断推动模式创新。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国内研究现状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近年来，我国心理咨询与辅导领域发展迅速，逐步形成了具有中国特色的心理咨询与辅导模式，但仍存在一定差距和提升空间。</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国内外比较分析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通过比较分析国内外研究现状，可以发现我国在心理咨询与辅导领域的发展方向和改进空间，为创新模式的提出提供借鉴和参考。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创新心里咨询与辅导模式概述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个性化</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创新心理咨询与辅导模式注重个体差异，针对不同需求和特点的客户制定个性化的辅导方案。</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创新心理咨询与辅导模式是一种基于创新理念和技术的心理辅导方式，旨在提供更加个性化和高效的心理服务。</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高效</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通过先进的心理辅导技术和方法，创新心理咨询与辅导模式能够在较短的时间内帮助客户解决心理问题，提高心理素质。</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互动性强</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创新心理咨询与辅导模式注重与客户的互动，鼓励客户积极参与辅导过程，促进双方的沟通和理解。</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跨学科</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创新心理咨询与辅导模式融合了心理学、教育学、社会学等多个学科的知识和方法，以提供更加全面的心理服务。</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与传统心理咨询与辅导模式相比，创新心理咨询与辅导模式更加注重个体差异和个性化需求，能够更好地满足客户的心理服务需求。</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传统模式通常采用较为单一的辅导方法和技巧，而创新心理咨询与辅导模式则融合了多种学科的知识和方法，以提供更加全面和高效的辅导服务。</a:t>
            </a:r>
          </a:p>
        </p:txBody>
      </p:sp>
      <p:pic>
        <p:nvPicPr>
          <p:cNvPr id="6" name="Picture 6"/>
          <p:cNvPicPr>
            <a:picLocks noChangeAspect="1"/>
          </p:cNvPicPr>
          <p:nvPr/>
        </p:nvPicPr>
        <p:blipFill>
          <a:blip r:embed="rId2"/>
          <a:srcRect t="9076" b="907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传统模式通常以咨询师为中心，而创新心理咨询与辅导模式则更加注重与客户的互动和沟通，鼓励客户积极参与辅导过程。</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与传统模式的比较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创新心里咨询与辅导模式的核心内容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认知行为疗法（CBT）是一种以认知过程和行为改变为基础的心理治疗方法，旨在帮助个体识别和改变消极的思维模式和行为习惯。</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CBT强调认知过程对情绪和行为的影响，通过认知重构和行为实验等技术，帮助个体建立积极的思维模式和适应性行为。</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CBT广泛应用于各种心理障碍的治疗，如抑郁症、焦虑症、强迫症等，具有较好的疗效和持久性。</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认知行为疗法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204" b="420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艺术治疗</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艺术治疗是一种以艺术为媒介的心理治疗方法，通过绘画、雕塑、音乐、舞蹈等艺术形式来表达情感、宣泄压力、探索内心世界。</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艺术治疗关注个体的创作过程和作品，通过分析作品的内容、形式和创作过程，了解个体的心理状态和需求。</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艺术治疗适用于各种人群，特别是对于有语言障碍、社交障碍或情感困扰的个体，具有独特的疗效。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家庭治疗关注家庭成员之间的相互影响和关系，通过分析家庭内部的权力分配、沟通方式、情感表达等，解决家庭矛盾和问题。</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家庭治疗适用于各种心理障碍的治疗，特别是对于有家庭背景的心理问题，如抑郁症、焦虑症、行为问题等，具有较好的疗效。</a:t>
            </a:r>
          </a:p>
        </p:txBody>
      </p:sp>
      <p:pic>
        <p:nvPicPr>
          <p:cNvPr id="4" name="Picture 4"/>
          <p:cNvPicPr>
            <a:picLocks noChangeAspect="1"/>
          </p:cNvPicPr>
          <p:nvPr/>
        </p:nvPicPr>
        <p:blipFill>
          <a:blip r:embed="rId2"/>
          <a:srcRect l="14667" r="14667"/>
          <a:stretch>
            <a:fillRect/>
          </a:stretch>
        </p:blipFill>
        <p:spPr>
          <a:xfrm>
            <a:off x="6927891" y="1290438"/>
            <a:ext cx="4828525" cy="4828525"/>
          </a:xfrm>
          <a:prstGeom prst="ellipse">
            <a:avLst/>
          </a:prstGeom>
        </p:spPr>
      </p:pic>
      <p:grpSp>
        <p:nvGrpSpPr>
          <p:cNvPr id="5" name="Group 5"/>
          <p:cNvGrpSpPr/>
          <p:nvPr/>
        </p:nvGrpSpPr>
        <p:grpSpPr>
          <a:xfrm>
            <a:off x="5396305" y="4914086"/>
            <a:ext cx="1091477" cy="1091477"/>
            <a:chOff x="5396305" y="4914086"/>
            <a:chExt cx="1091477" cy="1091477"/>
          </a:xfrm>
        </p:grpSpPr>
        <p:sp>
          <p:nvSpPr>
            <p:cNvPr id="6" name="AutoShape 6"/>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家庭治疗是一种以家庭为单位的心理治疗方法，通过改善家庭结构和互动模式来促进个体心理健康。</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家庭治疗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团体治疗是一种以团体为单位的心理治疗方法，通过团体互动和分享来促进个体心理健康。</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团体治疗关注团体成员之间的相互影响和互动，通过角色扮演、小组讨论、分享感受等方式，帮助个体建立自信心、提高社交技能、缓解压力等。</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团体治疗适用于各种人群，特别是对于有社交障碍、自我认同问题、创伤后应激反应等心理问题的个体，具有较好的疗效。</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836" r="1183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3553" r="13553"/>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2504" r="12504"/>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团体治疗</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04</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创新心里咨询与辅导模式的实施步骤</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07" r="2380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咨询师应与来访者建立信任关系，确保来访者感到安全、舒适和被接纳。</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建立信任</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咨询师应与来访者明确咨询目标和期望，确保双方对咨询过程有共同的理解。</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明确目标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建立咨询关系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https://d.book118.com/498131140072006031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2024-09-08T12:41:52.647</cp:lastPrinted>
  <dcterms:created xsi:type="dcterms:W3CDTF">2024-09-08T04:41:52Z</dcterms:created>
  <dcterms:modified xsi:type="dcterms:W3CDTF">2024-09-08T04:41:54Z</dcterms:modified>
</cp:coreProperties>
</file>