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A6EB7-E658-4EE1-9389-72BE32E74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83A76-65E1-4009-9CBC-9D87808F2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8BFDD-6DB1-4D4A-9B82-0C5CE2B53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8EDBB-11DF-43A7-AB18-CE6DE40C9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BF0BF7-74CF-448E-BF3B-D9B05ECAF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43BAC2-FD97-4761-842C-2FBD903CB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C9B3E9-B4A0-4301-8598-527C88E91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86EEE-484A-4188-8542-5660D587D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765A5-E525-4026-AE0A-EA2EBFE37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5BEBE-758A-4980-B28B-285A35E0D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A4F76-4503-46B4-A149-CBC4E2500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3212611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班组安全管理手册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班组安全管理概述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班组安全管理制度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班组安全风险评估与控制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班组安全操作规程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班组安全事故处理与预防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班组安全绩效评估与持续改进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班组安全管理概述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班组安全管理是指在生产过程中，对班组范围内的作业人员、设备、环境等进行系统、科学、规范的管理，以实现安全生产和预防事故的目的。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确保班组生产过程中的安全，保障作业人员的生命安全和身体健康，提高生产效率，降低事故发生率，创造安全、文明、高效的生产环境。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强调预防措施的落实，从源头上消除事故隐患。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运用科学的管理理念和方法，提高班组安全管理的系统性和规范性。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鼓励全体员工参与安全管理，形成人人关心安全的良好氛围。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不断优化和完善班组安全管理体系，提高安全管理水平。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科学管理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全员参与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班组安全管理的原则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安全文化是企业文化的重要组成部分，而班组安全管理是安全文化的基层实践和具体体现。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通过班组安全管理，将企业安全文化的理念和价值观传递给每一个员工，形成共同的安全意识和行为准则。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班组安全管理与企业安全文化的相互促进，有助于构建和谐、安全、稳定的企业生产环境。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8909" r="38909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班组安全管理与企业安全文化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班组安全管理制度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建立健全奖惩机制，对在安全生产中做出突出贡献的班组成员给予奖励，对违反安全规定的班组成员进行惩罚。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明确班组成员的安全职责，建立安全责任清单，确保责任落实到人。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制定安全目标，分解安全指标，定期对班组成员的安全职责进行考核和评估。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安全责任制度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定期开展安全教育培训，提高班组成员的安全意识和技能水平。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培训内容应包括安全法律法规、安全生产知识、应急救援技能等方面。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建立培训档案，对培训效果进行跟踪和评估，及时调整培训计划。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安全教育培训制度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定期进行安全检查，及时发现和消除安全隐患。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对检查中发现的问题进行记录、分析和整改，建立隐患排查整改台账。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对重大安全隐患实行报告制度，及时向上级主管部门报告并采取有效措施进行整改。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安全检查与隐患排查制度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应急管理制度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制定应急预案，明确应急组织、救援队伍、救援装备和救援流程。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定期组织应急演练，提高班组成员应对突发事件的能力。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对演练过程中发现的问题进行总结和改进，不断完善应急预案和演练方案。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班组安全风险评估与控制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通过现场观察，发现潜在的安全隐患和危险源。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根据员工经验，识别可能存在的安全风险。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通过分析过去的事故案例，总结经验教训，识别类似的安全风险。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制定安全风险评估表，对每个作业活动进行风险评估。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现场观察法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经验判断法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事故案例分析法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风险评估表法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安全风险识别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制定风险评估标准，对每个作业活动的风险进行量化评估。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明确风险评估流程，确保评估结果的准确性和可靠性。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根据安全风险的大小，将风险划分为不同等级，如高、中、低等级。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对评估结果进行记录，为后续的安全管理提供依据。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风险评估结果记录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制定相应的管理制度和操作规程，规范员工行为，降低安全风险。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采用工程技术手段，降低或消除安全风险。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为员工配备符合要求的个体防护装备，减少事故发生后对员工的伤害。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制定应急预案，提高应对突发事件的能力，减少事故损失。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工程技术措施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个体防护措施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管理措施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应急措施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安全风险控制措施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https://d.book118.com/498132126116006036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2024-09-16T05:08:57.769</cp:lastPrinted>
  <dcterms:created xsi:type="dcterms:W3CDTF">2024-09-15T21:08:57Z</dcterms:created>
  <dcterms:modified xsi:type="dcterms:W3CDTF">2024-09-15T21:09:00Z</dcterms:modified>
</cp:coreProperties>
</file>