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F3D0F-DF5B-41DE-AE6D-C4C8B3A62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36388-5D55-4F84-9AC3-C8FB425D0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25441-F177-450F-98C4-C837A365A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E7DAEE-5B5F-47B0-97A4-0ADAA4B72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867896-ADBF-480D-A8F4-2D9DD1FA7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1C6C40-4EC1-4153-B8D2-F1DD7D755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B8E447-A8A9-4B01-B7C3-9E175E580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5CA55E-F7A2-4176-811B-52FE189FF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EF51EF-C847-4E96-8DAD-925F6F3EE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A612F-490F-4F5A-9B14-A38DBA9FB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D3376-A4C5-4A02-AECC-FF92C05DE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330721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班级思想动态报告分析报告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班级思想动态概述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班级思想动态分析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班级思想动态影响因素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班级思想动态引导建议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本报告旨在分析班级成员的思想动态，了解其价值观、态度和观点，为班级管理和教育提供参考依据。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随着社会多元化和信息化的加速发展，学生的思想观念受到多方面影响。及时了解班级成员的思想动态，对于促进班级团结、提高教育质量具有重要意义。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本报告主要针对某一具体班级的思想动态进行调查和分析，包括班级成员的价值观、人生观、世界观、学习态度等方面的内容。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由于调查方法和样本规模的限制，本报告可能存在一定的局限性，分析结果仅供参考。同时，由于学生思想动态的复杂性和动态变化性，本报告的分析结果可能随时间推移而发生变化。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班级思想动态概述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50" r="2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班级整体思想动态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积极向上的学习氛围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班级整体表现出积极向上的学习态度，大部分同学能够认真听讲、完成作业，积极参与课堂讨论。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团结互助的团队精神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班级成员之间相互关心、互相帮助，共同面对学习困难，形成良好的团队精神。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关注社会热点问题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同学们关心社会热点问题，经常开展讨论，形成自己的见解，展现出对社会问题的关注和思考。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班级成员个体差异明显，有的同学学习能力强，有的同学动手能力强，有的同学表达能力突出。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个体差异明显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兴趣爱好广泛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思想动态变化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同学们兴趣爱好广泛，有的喜欢文艺活动，有的喜欢科技制作，有的喜欢体育运动。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部分同学在思想动态上存在波动，可能受到家庭、社会等因素的影响，需要关注和引导。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班级成员个体思想动态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班级思想动态分析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大部分学生表现出积极向上的态度，对未来充满信心，认为通过努力学习和不断提升自己，能够实现个人目标和梦想。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乐观向上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学生之间相互关心、支持和帮助，形成良好的团队合作氛围，共同应对学习和生活中的挑战。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团结互助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许多学生意识到自己的社会责任，愿意为集体和他人付出，积极参与志愿服务和社会实践活动。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责任感强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积极思想动态分析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部分学生面临学习压力、人际关系等困扰，产生焦虑、抑郁等消极情绪，需要关注和提供心理支持。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375" r="17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焦虑抑郁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一些学生过于关注个人得失，缺乏集体意识和合作精神，需要引导他们树立正确的价值观。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自我中心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少数学生过于追求物质享受和娱乐，忽视学业和个人成长，需要加强教育和引导。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享乐主义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消极思想动态分析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https://d.book118.com/498133072115006032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2024-09-10T09:40:16.975</cp:lastPrinted>
  <dcterms:created xsi:type="dcterms:W3CDTF">2024-09-10T01:40:16Z</dcterms:created>
  <dcterms:modified xsi:type="dcterms:W3CDTF">2024-09-10T01:40:19Z</dcterms:modified>
</cp:coreProperties>
</file>