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6CCAB1-4D2A-42BD-9E63-A8B0188D84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DFDDAF-DE26-4155-8F9A-3DE7C9F8DE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B467668-F8F1-4760-A066-FF67C19706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ECF6CE9-C0F5-4CBD-8FE3-303BF2013B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668F3A8-0187-422F-B0A7-F9FD94678ED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431435-500A-4C3B-8567-449D047AAAB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E702BE-5D4D-48C2-BBFC-0F3CFCA91C6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00B72A-866C-4346-B749-874EF8AD86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151443-32D2-4186-8F26-FA4C2FCF15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7C86E7-1189-42B7-A68F-01CE624EC9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128572-A89B-46A4-81CE-FD486878FA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813313311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线上服装零售新趋势</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电商平台扩张：线上服装零售商寻求更广阔的市场。
 跨境电商兴起：跨境电商平台为海外消费者提供便捷购买体验。
 移动端购物普及：手机和平板电脑成为重要购物渠道。
 社交媒体营销：社交媒体平台成为营销服装产品的重要工具。
 大数据驱动：大数据分析助力线上服装零售商优化运营策略。
 个性化推荐：线上服装零售商提供个性化产品推荐服务。
 虚拟试穿技术应用：虚拟试穿技术改善线上购物体验。
 可持续发展关注：线上服装零售商开始关注可持续发展和环境保护。</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电商平台扩张：线上服装零售商寻求更广阔的市场。</a:t>
            </a:r>
          </a:p>
        </p:txBody>
      </p:sp>
      <p:sp>
        <p:nvSpPr>
          <p:cNvPr id="3" name="Subtitle 2"/>
          <p:cNvSpPr>
            <a:spLocks noGrp="1"/>
          </p:cNvSpPr>
          <p:nvPr>
            <p:ph type="subTitle" idx="1"/>
          </p:nvPr>
        </p:nvSpPr>
        <p:spPr/>
        <p:txBody>
          <a:bodyPr/>
          <a:lstStyle/>
          <a:p>
            <a:r>
              <a:t>线上服装零售新趋势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电商平台扩张：线上服装零售商寻求更广阔的市场。</a:t>
            </a:r>
          </a:p>
        </p:txBody>
      </p:sp>
      <p:sp>
        <p:nvSpPr>
          <p:cNvPr id="3" name="Text Placeholder 2"/>
          <p:cNvSpPr>
            <a:spLocks noGrp="1"/>
          </p:cNvSpPr>
          <p:nvPr>
            <p:ph type="body" idx="1"/>
          </p:nvPr>
        </p:nvSpPr>
        <p:spPr/>
        <p:txBody>
          <a:bodyPr/>
          <a:lstStyle/>
          <a:p>
            <a:r>
              <a:t>电商平台扩张：</a:t>
            </a:r>
          </a:p>
        </p:txBody>
      </p:sp>
      <p:sp>
        <p:nvSpPr>
          <p:cNvPr id="4" name="Content Placeholder 3"/>
          <p:cNvSpPr>
            <a:spLocks noGrp="1"/>
          </p:cNvSpPr>
          <p:nvPr>
            <p:ph sz="half" idx="2"/>
          </p:nvPr>
        </p:nvSpPr>
        <p:spPr/>
        <p:txBody>
          <a:bodyPr/>
          <a:lstStyle/>
          <a:p>
            <a:r>
              <a:t>1. 电商平台寻求更广阔的市场：由于电商平台的竞争激烈，线上服装零售商面临着巨大的竞争压力。为了获得更多的市场份额，线上服装零售商开始寻求更广阔的市场，以便扩大其业务规模和提高其盈利能力。</a:t>
            </a:r>
          </a:p>
          <a:p>
            <a:r>
              <a:t>2. 电商平台拓展海外市场：为了扩大其市场份额，线上服装零售商开始拓展海外市场。他们通过在海外建立分公司或与当地零售商合作的方式，将自己的产品销往海外市场。</a:t>
            </a:r>
          </a:p>
          <a:p>
            <a:r>
              <a:t>3. 电商平台跨境电商平台的快速增长：跨境电商平台的快速增长也为线上服装零售商提供了新的机遇。线上服装零售商可以通过跨境电商平台将自己的产品销往海外市场，从而扩大其市场份额和提高其盈利能力。</a:t>
            </a:r>
          </a:p>
        </p:txBody>
      </p:sp>
      <p:sp>
        <p:nvSpPr>
          <p:cNvPr id="5" name="Text Placeholder 4"/>
          <p:cNvSpPr>
            <a:spLocks noGrp="1"/>
          </p:cNvSpPr>
          <p:nvPr>
            <p:ph type="body" idx="3"/>
          </p:nvPr>
        </p:nvSpPr>
        <p:spPr/>
        <p:txBody>
          <a:bodyPr/>
          <a:lstStyle/>
          <a:p>
            <a:r>
              <a:t>垂直细分市场的崛起：</a:t>
            </a:r>
          </a:p>
        </p:txBody>
      </p:sp>
      <p:sp>
        <p:nvSpPr>
          <p:cNvPr id="6" name="Content Placeholder 5"/>
          <p:cNvSpPr>
            <a:spLocks noGrp="1"/>
          </p:cNvSpPr>
          <p:nvPr>
            <p:ph sz="half" idx="4"/>
          </p:nvPr>
        </p:nvSpPr>
        <p:spPr/>
        <p:txBody>
          <a:bodyPr/>
          <a:lstStyle/>
          <a:p>
            <a:r>
              <a:t>1. 垂直细分市场的兴起：近年来，垂直细分市场在电商领域中兴起。垂直细分市场是指针对特定细分人群或特定产品类别的电商平台。垂直细分市场的兴起为线上服装零售商提供了新的发展机遇。</a:t>
            </a:r>
          </a:p>
          <a:p>
            <a:r>
              <a:t>2. 垂直细分市场更精准的目标受众：垂直细分市场的目标受众更加精准，这可以帮助线上服装零售商更有效地触达其目标受众，从而提高其营销效率和销售业绩。</a:t>
            </a:r>
          </a:p>
          <a:p>
            <a:r>
              <a:t>3. 垂直细分市场更强的品牌形象：垂直细分市场可以帮助线上服装零售商打造更强的品牌形象。垂直细分市场的目标受众更加精准，这可以帮助线上服装零售商更有效地传达其品牌理念，从而提高其品牌知名度和美誉度。</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电商平台扩张：线上服装零售商寻求更广阔的市场。</a:t>
            </a:r>
          </a:p>
        </p:txBody>
      </p:sp>
      <p:sp>
        <p:nvSpPr>
          <p:cNvPr id="3" name="Text Placeholder 2"/>
          <p:cNvSpPr>
            <a:spLocks noGrp="1"/>
          </p:cNvSpPr>
          <p:nvPr>
            <p:ph type="body" idx="1"/>
          </p:nvPr>
        </p:nvSpPr>
        <p:spPr/>
        <p:txBody>
          <a:bodyPr/>
          <a:lstStyle/>
          <a:p>
            <a:r>
              <a:t>社交媒体的影响力增强：</a:t>
            </a:r>
          </a:p>
        </p:txBody>
      </p:sp>
      <p:sp>
        <p:nvSpPr>
          <p:cNvPr id="4" name="Content Placeholder 3"/>
          <p:cNvSpPr>
            <a:spLocks noGrp="1"/>
          </p:cNvSpPr>
          <p:nvPr>
            <p:ph sz="half" idx="2"/>
          </p:nvPr>
        </p:nvSpPr>
        <p:spPr/>
        <p:txBody>
          <a:bodyPr/>
          <a:lstStyle/>
          <a:p>
            <a:r>
              <a:t>1. 社交媒体的影响力增强：近年来，社交媒体的影响力不断增强。社交媒体已经成为线上服装零售商的重要营销渠道。线上服装零售商可以通过社交媒体与消费者互动，从而提高其品牌知名度和美誉度，并刺激其消费欲望。</a:t>
            </a:r>
          </a:p>
          <a:p>
            <a:r>
              <a:t>2. 社交媒体更直接的沟通方式：社交媒体提供了更直接的沟通方式，这可以帮助线上服装零售商更有效地了解消费者的需求和偏好，从而改进其产品和服务，并提供更个性化的购物体验。</a:t>
            </a:r>
          </a:p>
          <a:p>
            <a:r>
              <a:t>3. 社交媒体更便捷的购物方式：社交媒体的发展也为消费者提供了更便捷的购物方式。消费者可以通过社交媒体直接购买商品，而不必再通过电商平台或实体店。这可以为消费者节省时间和精力，并提高其购物体验。</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电商平台扩张：线上服装零售商寻求更广阔的市场。</a:t>
            </a:r>
          </a:p>
        </p:txBody>
      </p:sp>
      <p:sp>
        <p:nvSpPr>
          <p:cNvPr id="3" name="Text Placeholder 2"/>
          <p:cNvSpPr>
            <a:spLocks noGrp="1"/>
          </p:cNvSpPr>
          <p:nvPr>
            <p:ph type="body" idx="1"/>
          </p:nvPr>
        </p:nvSpPr>
        <p:spPr/>
        <p:txBody>
          <a:bodyPr/>
          <a:lstStyle/>
          <a:p>
            <a:r>
              <a:t>人工智能和数据分析：</a:t>
            </a:r>
          </a:p>
        </p:txBody>
      </p:sp>
      <p:sp>
        <p:nvSpPr>
          <p:cNvPr id="4" name="Content Placeholder 3"/>
          <p:cNvSpPr>
            <a:spLocks noGrp="1"/>
          </p:cNvSpPr>
          <p:nvPr>
            <p:ph sz="half" idx="2"/>
          </p:nvPr>
        </p:nvSpPr>
        <p:spPr/>
        <p:txBody>
          <a:bodyPr/>
          <a:lstStyle/>
          <a:p>
            <a:r>
              <a:t>1. 人工智能和数据分析：人工智能和数据分析技术的发展也对线上服装零售行业产生了重大影响。线上服装零售商可以通过人工智能和数据分析技术收集和分析消费者的数据，从而更好地了解消费者的需求和偏好。这可以帮助线上服装零售商更有效地改进其产品和服务，并提供更个性化的购物体验。</a:t>
            </a:r>
          </a:p>
          <a:p>
            <a:r>
              <a:t>2. 人工智能和数据分析更精准的营销：人工智能和数据分析技术还可以帮助线上服装零售商进行更精准的营销。线上服装零售商可以通过人工智能和数据分析技术分析消费者的数据，从而找出其目标受众，并向其投放更具针对性的广告。这可以提高营销效率，并降低营销成本。</a:t>
            </a:r>
          </a:p>
          <a:p>
            <a:r>
              <a:t>3. 人工智能和数据分析更有效的供应链管理：人工智能和数据分析技术还可以帮助线上服装零售商进行更有效的供应链管理。线上服装零售商可以通过人工智能和数据分析技术优化其供应链，从而提高其效率和降低其成本。这可以帮助线上服装零售商提高其竞争力，并在激烈的市场竞争中脱颖而出。</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电商平台扩张：线上服装零售商寻求更广阔的市场。</a:t>
            </a:r>
          </a:p>
        </p:txBody>
      </p:sp>
      <p:sp>
        <p:nvSpPr>
          <p:cNvPr id="3" name="Text Placeholder 2"/>
          <p:cNvSpPr>
            <a:spLocks noGrp="1"/>
          </p:cNvSpPr>
          <p:nvPr>
            <p:ph type="body" idx="1"/>
          </p:nvPr>
        </p:nvSpPr>
        <p:spPr/>
        <p:txBody>
          <a:bodyPr/>
          <a:lstStyle/>
          <a:p>
            <a:r>
              <a:t>可持续发展和环保：</a:t>
            </a:r>
          </a:p>
        </p:txBody>
      </p:sp>
      <p:sp>
        <p:nvSpPr>
          <p:cNvPr id="4" name="Content Placeholder 3"/>
          <p:cNvSpPr>
            <a:spLocks noGrp="1"/>
          </p:cNvSpPr>
          <p:nvPr>
            <p:ph sz="half" idx="2"/>
          </p:nvPr>
        </p:nvSpPr>
        <p:spPr/>
        <p:txBody>
          <a:bodyPr/>
          <a:lstStyle/>
          <a:p>
            <a:r>
              <a:t>1. 可持续发展和环保：近年来，可持续发展和环保意识不断增强。这给线上服装零售行业带来了新的机遇和挑战。线上服装零售商可以通过采用可持续发展的生产和运营方式，来吸引那些更加注重环保和可持续发展的消费者。 </a:t>
            </a:r>
          </a:p>
          <a:p>
            <a:r>
              <a:t>2. 可持续发展和环保产品选择及过程透明化：线上服装零售商需要对产品选择和生产过程进行透明化，以赢得消费者的信任和支持。这包括提供有关产品材料，制造和运输的详细信息，以及提高回收和循环利用的意识。</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跨境电商兴起：跨境电商平台为海外消费者提供便捷购买体验。</a:t>
            </a:r>
          </a:p>
        </p:txBody>
      </p:sp>
      <p:sp>
        <p:nvSpPr>
          <p:cNvPr id="3" name="Subtitle 2"/>
          <p:cNvSpPr>
            <a:spLocks noGrp="1"/>
          </p:cNvSpPr>
          <p:nvPr>
            <p:ph type="subTitle" idx="1"/>
          </p:nvPr>
        </p:nvSpPr>
        <p:spPr/>
        <p:txBody>
          <a:bodyPr/>
          <a:lstStyle/>
          <a:p>
            <a:r>
              <a:t>线上服装零售新趋势</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跨境电商兴起：跨境电商平台为海外消费者提供便捷购买体验。</a:t>
            </a:r>
          </a:p>
        </p:txBody>
      </p:sp>
      <p:sp>
        <p:nvSpPr>
          <p:cNvPr id="3" name="Text Placeholder 2"/>
          <p:cNvSpPr>
            <a:spLocks noGrp="1"/>
          </p:cNvSpPr>
          <p:nvPr>
            <p:ph type="body" idx="1"/>
          </p:nvPr>
        </p:nvSpPr>
        <p:spPr/>
        <p:txBody>
          <a:bodyPr/>
          <a:lstStyle/>
          <a:p>
            <a:r>
              <a:t>跨境电商的发展</a:t>
            </a:r>
          </a:p>
        </p:txBody>
      </p:sp>
      <p:sp>
        <p:nvSpPr>
          <p:cNvPr id="4" name="Content Placeholder 3"/>
          <p:cNvSpPr>
            <a:spLocks noGrp="1"/>
          </p:cNvSpPr>
          <p:nvPr>
            <p:ph sz="half" idx="2"/>
          </p:nvPr>
        </p:nvSpPr>
        <p:spPr/>
        <p:txBody>
          <a:bodyPr/>
          <a:lstStyle/>
          <a:p>
            <a:r>
              <a:t>1. 数字化和移动设备的普及为跨境电商的发展创造了条件，消费者可以通过智能手机、平板电脑等设备随时随地进行购物，跨境电商平台的便捷性吸引了越来越多的消费者。</a:t>
            </a:r>
          </a:p>
          <a:p>
            <a:r>
              <a:t>2. 全球经济一体化的趋势也促进了跨境电商的发展，不同国家之间的贸易壁垒不断减少，跨境电商平台为海外消费者提供了便捷的购买体验。</a:t>
            </a:r>
          </a:p>
          <a:p>
            <a:r>
              <a:t>3. 跨境电商平台的兴起对传统零售业产生了冲击，但也为传统零售企业提供了转型升级的机会。</a:t>
            </a:r>
          </a:p>
        </p:txBody>
      </p:sp>
      <p:sp>
        <p:nvSpPr>
          <p:cNvPr id="5" name="Text Placeholder 4"/>
          <p:cNvSpPr>
            <a:spLocks noGrp="1"/>
          </p:cNvSpPr>
          <p:nvPr>
            <p:ph type="body" idx="3"/>
          </p:nvPr>
        </p:nvSpPr>
        <p:spPr/>
        <p:txBody>
          <a:bodyPr/>
          <a:lstStyle/>
          <a:p>
            <a:r>
              <a:t>跨境电商的机遇与挑战</a:t>
            </a:r>
          </a:p>
        </p:txBody>
      </p:sp>
      <p:sp>
        <p:nvSpPr>
          <p:cNvPr id="6" name="Content Placeholder 5"/>
          <p:cNvSpPr>
            <a:spLocks noGrp="1"/>
          </p:cNvSpPr>
          <p:nvPr>
            <p:ph sz="half" idx="4"/>
          </p:nvPr>
        </p:nvSpPr>
        <p:spPr/>
        <p:txBody>
          <a:bodyPr/>
          <a:lstStyle/>
          <a:p>
            <a:r>
              <a:t>1. 跨境电商具有巨大的市场潜力，全球跨境电商市场规模预计在2026年将达到6.5万亿美元。对于中国卖家来说，跨境电商是拓展海外市场的，重要机遇。</a:t>
            </a:r>
          </a:p>
          <a:p>
            <a:r>
              <a:t>2. 跨境电商也面临着一些挑战，包括语言障碍、文化差异、物流配送成本高等。</a:t>
            </a:r>
          </a:p>
          <a:p>
            <a:r>
              <a:t>3. 跨境电商卖家需要制定合理的营销策略，以吸引海外消费者，并提供良好的购物体验。</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跨境电商兴起：跨境电商平台为海外消费者提供便捷购买体验。</a:t>
            </a:r>
          </a:p>
        </p:txBody>
      </p:sp>
      <p:sp>
        <p:nvSpPr>
          <p:cNvPr id="3" name="Text Placeholder 2"/>
          <p:cNvSpPr>
            <a:spLocks noGrp="1"/>
          </p:cNvSpPr>
          <p:nvPr>
            <p:ph type="body" idx="1"/>
          </p:nvPr>
        </p:nvSpPr>
        <p:spPr/>
        <p:txBody>
          <a:bodyPr/>
          <a:lstStyle/>
          <a:p>
            <a:r>
              <a:t>跨境电商的未来趋势</a:t>
            </a:r>
          </a:p>
        </p:txBody>
      </p:sp>
      <p:sp>
        <p:nvSpPr>
          <p:cNvPr id="4" name="Content Placeholder 3"/>
          <p:cNvSpPr>
            <a:spLocks noGrp="1"/>
          </p:cNvSpPr>
          <p:nvPr>
            <p:ph sz="half" idx="2"/>
          </p:nvPr>
        </p:nvSpPr>
        <p:spPr/>
        <p:txBody>
          <a:bodyPr/>
          <a:lstStyle/>
          <a:p>
            <a:r>
              <a:t>1. 人工智能和大数据等技术的应用将推动跨境电商的进一步发展，跨境电商平台将通过人工智能和大数据分析技术来了解消费者的需求并提供个性化的购物体验。</a:t>
            </a:r>
          </a:p>
          <a:p>
            <a:r>
              <a:t>2. 区块链技术在跨境电商中的应用将提高跨境电商交易的透明度和安全性，提高消费者的信心。</a:t>
            </a:r>
          </a:p>
          <a:p>
            <a:r>
              <a:t>3. 跨境电商平台将向社交电商的方向发展，社交电商平台通过社交网络和用户分享的方式来销售产品。</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移动端购物普及：手机和平板电脑成为重要购物渠道。</a:t>
            </a:r>
          </a:p>
        </p:txBody>
      </p:sp>
      <p:sp>
        <p:nvSpPr>
          <p:cNvPr id="3" name="Subtitle 2"/>
          <p:cNvSpPr>
            <a:spLocks noGrp="1"/>
          </p:cNvSpPr>
          <p:nvPr>
            <p:ph type="subTitle" idx="1"/>
          </p:nvPr>
        </p:nvSpPr>
        <p:spPr/>
        <p:txBody>
          <a:bodyPr/>
          <a:lstStyle/>
          <a:p>
            <a:r>
              <a:t>线上服装零售新趋势</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移动端购物普及：手机和平板电脑成为重要购物渠道。</a:t>
            </a:r>
          </a:p>
        </p:txBody>
      </p:sp>
      <p:sp>
        <p:nvSpPr>
          <p:cNvPr id="3" name="Text Placeholder 2"/>
          <p:cNvSpPr>
            <a:spLocks noGrp="1"/>
          </p:cNvSpPr>
          <p:nvPr>
            <p:ph type="body" idx="1"/>
          </p:nvPr>
        </p:nvSpPr>
        <p:spPr/>
        <p:txBody>
          <a:bodyPr/>
          <a:lstStyle/>
          <a:p>
            <a:r>
              <a:t>移动端购物普及：手机和平板电脑成为重要购物渠道。</a:t>
            </a:r>
          </a:p>
        </p:txBody>
      </p:sp>
      <p:sp>
        <p:nvSpPr>
          <p:cNvPr id="4" name="Content Placeholder 3"/>
          <p:cNvSpPr>
            <a:spLocks noGrp="1"/>
          </p:cNvSpPr>
          <p:nvPr>
            <p:ph sz="half" idx="2"/>
          </p:nvPr>
        </p:nvSpPr>
        <p:spPr/>
        <p:txBody>
          <a:bodyPr/>
          <a:lstStyle/>
          <a:p>
            <a:r>
              <a:t>1. 移动端购物呈爆发式增长：随着智能手机和平板电脑的普及，移动端购物已成为新常态。移动设备的便携性和即时性使其成为消费者购物的更受欢迎的方式。</a:t>
            </a:r>
          </a:p>
          <a:p>
            <a:r>
              <a:t>2. 移动端购物体验不断提升：移动端购物体验正在不断提升，包括更好的用户界面、更快的加载速度以及更安全的支付方式。这些改进使得消费者在移动设备上购物更加轻松、安全。</a:t>
            </a:r>
          </a:p>
          <a:p>
            <a:r>
              <a:t>3. 移动端购物成为主流趋势：一些国家中，移动端购物已经成为主流。例如，在美国，移动端购物额已超过PC端。预计到2025年，全球移动端购物额将达到3.5万亿美元。</a:t>
            </a:r>
          </a:p>
        </p:txBody>
      </p:sp>
      <p:sp>
        <p:nvSpPr>
          <p:cNvPr id="5" name="Text Placeholder 4"/>
          <p:cNvSpPr>
            <a:spLocks noGrp="1"/>
          </p:cNvSpPr>
          <p:nvPr>
            <p:ph type="body" idx="3"/>
          </p:nvPr>
        </p:nvSpPr>
        <p:spPr/>
        <p:txBody>
          <a:bodyPr/>
          <a:lstStyle/>
          <a:p>
            <a:r>
              <a:t>多元化交付方式满足消费者需求：提升购物便捷性。</a:t>
            </a:r>
          </a:p>
        </p:txBody>
      </p:sp>
      <p:sp>
        <p:nvSpPr>
          <p:cNvPr id="6" name="Content Placeholder 5"/>
          <p:cNvSpPr>
            <a:spLocks noGrp="1"/>
          </p:cNvSpPr>
          <p:nvPr>
            <p:ph sz="half" idx="4"/>
          </p:nvPr>
        </p:nvSpPr>
        <p:spPr/>
        <p:txBody>
          <a:bodyPr/>
          <a:lstStyle/>
          <a:p>
            <a:r>
              <a:t>1. 快递配送：快递配送是当今最流行的商品交付方式之一。这种方式可以使消费者在2-3个工作日内收到商品，十分便捷。</a:t>
            </a:r>
          </a:p>
          <a:p>
            <a:r>
              <a:t>2. 自提服务：自提服务允许消费者在线购物后到实体店取货。这种方式可以节省消费者等待送货的时间，而且对于急需商品的消费者来说非常方便。</a:t>
            </a:r>
          </a:p>
          <a:p>
            <a:r>
              <a:t>3. 同城当日送达：同城当日送达服务可以在消费者下单后的几个小时内将商品送达消费者手中。这种方式对时间敏感的商品特别有用，如食品、药品等。</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移动端购物普及：手机和平板电脑成为重要购物渠道。</a:t>
            </a:r>
          </a:p>
        </p:txBody>
      </p:sp>
      <p:sp>
        <p:nvSpPr>
          <p:cNvPr id="3" name="Text Placeholder 2"/>
          <p:cNvSpPr>
            <a:spLocks noGrp="1"/>
          </p:cNvSpPr>
          <p:nvPr>
            <p:ph type="body" idx="1"/>
          </p:nvPr>
        </p:nvSpPr>
        <p:spPr/>
        <p:txBody>
          <a:bodyPr/>
          <a:lstStyle/>
          <a:p>
            <a:r>
              <a:t>个性化推荐：利用大数据和人工智能技术打造个性化购物体验。</a:t>
            </a:r>
          </a:p>
        </p:txBody>
      </p:sp>
      <p:sp>
        <p:nvSpPr>
          <p:cNvPr id="4" name="Content Placeholder 3"/>
          <p:cNvSpPr>
            <a:spLocks noGrp="1"/>
          </p:cNvSpPr>
          <p:nvPr>
            <p:ph sz="half" idx="2"/>
          </p:nvPr>
        </p:nvSpPr>
        <p:spPr/>
        <p:txBody>
          <a:bodyPr/>
          <a:lstStyle/>
          <a:p>
            <a:r>
              <a:t>1. 个性化推荐技术：个性化推荐技术可以根据消费者的浏览记录、购买记录等数据，为消费者推荐他们可能感兴趣的商品。这种技术可以帮助消费者发现他们可能未曾考虑过的商品，并让他们在购物时更加轻松。</a:t>
            </a:r>
          </a:p>
          <a:p>
            <a:r>
              <a:t>2. 智能试衣间：智能试衣间利用计算机视觉和增强现实技术，使消费者可以在线试穿商品。这可以帮助消费者更好地了解商品的穿着效果，并减少退货的发生。</a:t>
            </a:r>
          </a:p>
          <a:p>
            <a:r>
              <a:t>3. 虚拟现实和增强现实技术：虚拟现实和增强现实技术可以为消费者带来更加沉浸式的购物体验。利用这些技术，消费者可以在线参观商店，并试穿商品。这可以帮助消费者做出更明智的购买决策。</a:t>
            </a:r>
          </a:p>
        </p:txBody>
      </p:sp>
      <p:sp>
        <p:nvSpPr>
          <p:cNvPr id="5" name="Text Placeholder 4"/>
          <p:cNvSpPr>
            <a:spLocks noGrp="1"/>
          </p:cNvSpPr>
          <p:nvPr>
            <p:ph type="body" idx="3"/>
          </p:nvPr>
        </p:nvSpPr>
        <p:spPr/>
        <p:txBody>
          <a:bodyPr/>
          <a:lstStyle/>
          <a:p>
            <a:r>
              <a:t>智能物流提升发货效率：确保商品快速送达消费者手中。</a:t>
            </a:r>
          </a:p>
        </p:txBody>
      </p:sp>
      <p:sp>
        <p:nvSpPr>
          <p:cNvPr id="6" name="Content Placeholder 5"/>
          <p:cNvSpPr>
            <a:spLocks noGrp="1"/>
          </p:cNvSpPr>
          <p:nvPr>
            <p:ph sz="half" idx="4"/>
          </p:nvPr>
        </p:nvSpPr>
        <p:spPr/>
        <p:txBody>
          <a:bodyPr/>
          <a:lstStyle/>
          <a:p>
            <a:r>
              <a:t>1. 智能仓库：智能仓库利用自动化技术和机器人技术，可以实现更加高效的仓储管理。智能仓库可以自动收货、存储和发货，从而加快发货速度。</a:t>
            </a:r>
          </a:p>
          <a:p>
            <a:r>
              <a:t>2. 无人配送车：无人配送车可以通过自动驾驶技术将商品运送至消费者手中。这种技术可以节省人力成本，提高配送效率。</a:t>
            </a:r>
          </a:p>
          <a:p>
            <a:r>
              <a:t>3. 配送机器人：配送机器人可以自动将商品运送至消费者门口。这种技术不仅可以节省人力成本，还可以在恶劣天气下照常配送商品。</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移动端购物普及：手机和平板电脑成为重要购物渠道。</a:t>
            </a:r>
          </a:p>
        </p:txBody>
      </p:sp>
      <p:sp>
        <p:nvSpPr>
          <p:cNvPr id="3" name="Text Placeholder 2"/>
          <p:cNvSpPr>
            <a:spLocks noGrp="1"/>
          </p:cNvSpPr>
          <p:nvPr>
            <p:ph type="body" idx="1"/>
          </p:nvPr>
        </p:nvSpPr>
        <p:spPr/>
        <p:txBody>
          <a:bodyPr/>
          <a:lstStyle/>
          <a:p>
            <a:r>
              <a:t>移动支付的流行：提供便利和安全的购物体验。</a:t>
            </a:r>
          </a:p>
        </p:txBody>
      </p:sp>
      <p:sp>
        <p:nvSpPr>
          <p:cNvPr id="4" name="Content Placeholder 3"/>
          <p:cNvSpPr>
            <a:spLocks noGrp="1"/>
          </p:cNvSpPr>
          <p:nvPr>
            <p:ph sz="half" idx="2"/>
          </p:nvPr>
        </p:nvSpPr>
        <p:spPr/>
        <p:txBody>
          <a:bodyPr/>
          <a:lstStyle/>
          <a:p>
            <a:r>
              <a:t>1. 移动支付方式：移动支付方式可以通过智能手机或平板电脑完成付款。这使得消费者在购物时更加方便，无需携带现金或银行卡。</a:t>
            </a:r>
          </a:p>
          <a:p>
            <a:r>
              <a:t>2. 安全的支付环境：移动支付平台通常具有很高的安全保障，可以保护消费者免受欺诈和盗窃。</a:t>
            </a:r>
          </a:p>
          <a:p>
            <a:r>
              <a:t>3. 普及的移动支付习惯：移动支付已经成为一种普遍的支付方式，在许多国家都有广泛的应用。这使得消费者在购物时可以使用移动支付方式更加轻松。</a:t>
            </a:r>
          </a:p>
        </p:txBody>
      </p:sp>
      <p:sp>
        <p:nvSpPr>
          <p:cNvPr id="5" name="Text Placeholder 4"/>
          <p:cNvSpPr>
            <a:spLocks noGrp="1"/>
          </p:cNvSpPr>
          <p:nvPr>
            <p:ph type="body" idx="3"/>
          </p:nvPr>
        </p:nvSpPr>
        <p:spPr/>
        <p:txBody>
          <a:bodyPr/>
          <a:lstStyle/>
          <a:p>
            <a:r>
              <a:t>消费者环保意识增强：可持续发展成为品牌竞争力。</a:t>
            </a:r>
          </a:p>
        </p:txBody>
      </p:sp>
      <p:sp>
        <p:nvSpPr>
          <p:cNvPr id="6" name="Content Placeholder 5"/>
          <p:cNvSpPr>
            <a:spLocks noGrp="1"/>
          </p:cNvSpPr>
          <p:nvPr>
            <p:ph sz="half" idx="4"/>
          </p:nvPr>
        </p:nvSpPr>
        <p:spPr/>
        <p:txBody>
          <a:bodyPr/>
          <a:lstStyle/>
          <a:p>
            <a:r>
              <a:t>1. 环境保护：消费者环保意识增强，越来越重视企业的环境保护举措。可持续发展已经成为品牌竞争力的重要因素。</a:t>
            </a:r>
          </a:p>
          <a:p>
            <a:r>
              <a:t>2. 品牌的社会责任：消费者期望品牌在环境保护方面承担更多的社会责任。可持续发展可以帮助品牌赢得消费者的青睐。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社交媒体营销：社交媒体平台成为营销服装产品的重要工具。</a:t>
            </a:r>
          </a:p>
        </p:txBody>
      </p:sp>
      <p:sp>
        <p:nvSpPr>
          <p:cNvPr id="3" name="Subtitle 2"/>
          <p:cNvSpPr>
            <a:spLocks noGrp="1"/>
          </p:cNvSpPr>
          <p:nvPr>
            <p:ph type="subTitle" idx="1"/>
          </p:nvPr>
        </p:nvSpPr>
        <p:spPr/>
        <p:txBody>
          <a:bodyPr/>
          <a:lstStyle/>
          <a:p>
            <a:r>
              <a:t>线上服装零售新趋势</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社交媒体营销：社交媒体平台成为营销服装产品的重要工具。</a:t>
            </a:r>
          </a:p>
        </p:txBody>
      </p:sp>
      <p:sp>
        <p:nvSpPr>
          <p:cNvPr id="3" name="Text Placeholder 2"/>
          <p:cNvSpPr>
            <a:spLocks noGrp="1"/>
          </p:cNvSpPr>
          <p:nvPr>
            <p:ph type="body" idx="1"/>
          </p:nvPr>
        </p:nvSpPr>
        <p:spPr/>
        <p:txBody>
          <a:bodyPr/>
          <a:lstStyle/>
          <a:p>
            <a:r>
              <a:t>社交媒体营销：社交媒体平台成为营销服装产品的重要工具。</a:t>
            </a:r>
          </a:p>
        </p:txBody>
      </p:sp>
      <p:sp>
        <p:nvSpPr>
          <p:cNvPr id="4" name="Content Placeholder 3"/>
          <p:cNvSpPr>
            <a:spLocks noGrp="1"/>
          </p:cNvSpPr>
          <p:nvPr>
            <p:ph sz="half" idx="2"/>
          </p:nvPr>
        </p:nvSpPr>
        <p:spPr/>
        <p:txBody>
          <a:bodyPr/>
          <a:lstStyle/>
          <a:p>
            <a:r>
              <a:t>1. 社交媒体平台的广泛普及为服装零售商提供了巨大的营销机会。通过社交媒体平台，服装零售商可以直接与潜在消费者建立联系，并通过分享产品信息、搭配建议、时尚穿搭、折扣促销等方式来吸引消费者关注和购买。</a:t>
            </a:r>
          </a:p>
          <a:p>
            <a:r>
              <a:t>2. 社交媒体平台的多样性为服装零售商提供了不同的营销策略选择。不同的社交媒体平台有其独特的用户群体和内容特性，服装零售商可以选择最适合其目标消费者的平台进行营销。例如，抖音更适合于分享视频内容，小红书更适合于分享图片和种草笔记，微信公众号更适合于分享文章和品牌故事。</a:t>
            </a:r>
          </a:p>
          <a:p>
            <a:r>
              <a:t>3. 社交媒体平台上的用户互动和口碑营销可以为服装零售商带来巨大的营销效益。通过社交媒体平台，服装零售商可以与消费者进行互动，及时收集消费者反馈，并根据消费者需求调整营销策略。同时，社交媒体平台上的口碑营销可以帮助服装零售商建立品牌声誉，吸引更多消费者。</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社交媒体营销：社交媒体平台成为营销服装产品的重要工具。</a:t>
            </a:r>
          </a:p>
        </p:txBody>
      </p:sp>
      <p:sp>
        <p:nvSpPr>
          <p:cNvPr id="3" name="Text Placeholder 2"/>
          <p:cNvSpPr>
            <a:spLocks noGrp="1"/>
          </p:cNvSpPr>
          <p:nvPr>
            <p:ph type="body" idx="1"/>
          </p:nvPr>
        </p:nvSpPr>
        <p:spPr/>
        <p:txBody>
          <a:bodyPr/>
          <a:lstStyle/>
          <a:p>
            <a:r>
              <a:t>网红营销：网红成为服装产品推广的关键力量。</a:t>
            </a:r>
          </a:p>
        </p:txBody>
      </p:sp>
      <p:sp>
        <p:nvSpPr>
          <p:cNvPr id="4" name="Content Placeholder 3"/>
          <p:cNvSpPr>
            <a:spLocks noGrp="1"/>
          </p:cNvSpPr>
          <p:nvPr>
            <p:ph sz="half" idx="2"/>
          </p:nvPr>
        </p:nvSpPr>
        <p:spPr/>
        <p:txBody>
          <a:bodyPr/>
          <a:lstStyle/>
          <a:p>
            <a:r>
              <a:t>1. 网红营销已成为服装零售商推广产品的重要营销策略。网红凭借其在社交媒体平台上的影响力和粉丝粘性，能够帮助服装零售商快速将产品信息传递给目标消费者，并激发消费者的购买欲望。</a:t>
            </a:r>
          </a:p>
          <a:p>
            <a:r>
              <a:t>2. 网红营销的有效性取决于网红与服装品牌之间的匹配度。服装零售商在选择网红时，需要考虑网红的形象、气质、粉丝群体与品牌定位和产品风格的一致性。同时，服装零售商需要与网红建立良好的合作关系，以确保网红能够有效地推广产品。</a:t>
            </a:r>
          </a:p>
          <a:p>
            <a:r>
              <a:t>3. 网红营销可以帮助服装零售商实现精准营销。通过网红营销，服装零售商可以将产品信息准确地传递给目标消费者，并激发消费者的购买欲望。同时，网红营销还可以帮助服装零售商获取消费者反馈，并根据消费者需求调整营销策略。</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社交媒体营销：社交媒体平台成为营销服装产品的重要工具。</a:t>
            </a:r>
          </a:p>
        </p:txBody>
      </p:sp>
      <p:sp>
        <p:nvSpPr>
          <p:cNvPr id="3" name="Text Placeholder 2"/>
          <p:cNvSpPr>
            <a:spLocks noGrp="1"/>
          </p:cNvSpPr>
          <p:nvPr>
            <p:ph type="body" idx="1"/>
          </p:nvPr>
        </p:nvSpPr>
        <p:spPr/>
        <p:txBody>
          <a:bodyPr/>
          <a:lstStyle/>
          <a:p>
            <a:r>
              <a:t>个性化推荐：服装零售商通过个性化推荐提升购买转化率。</a:t>
            </a:r>
          </a:p>
        </p:txBody>
      </p:sp>
      <p:sp>
        <p:nvSpPr>
          <p:cNvPr id="4" name="Content Placeholder 3"/>
          <p:cNvSpPr>
            <a:spLocks noGrp="1"/>
          </p:cNvSpPr>
          <p:nvPr>
            <p:ph sz="half" idx="2"/>
          </p:nvPr>
        </p:nvSpPr>
        <p:spPr/>
        <p:txBody>
          <a:bodyPr/>
          <a:lstStyle/>
          <a:p>
            <a:r>
              <a:t>1. 个性化推荐是服装零售商提升购买转化率的重要营销策略。通过个性化推荐，服装零售商可以根据消费者的浏览历史、购买记录、个人偏好等信息，为消费者推荐他们可能感兴趣的产品。</a:t>
            </a:r>
          </a:p>
          <a:p>
            <a:r>
              <a:t>2. 个性化推荐可以帮助服装零售商提高销售额。通过个性化推荐，服装零售商可以将产品信息准确地传递给目标消费者，并激发消费者的购买欲望。同时，个性化推荐还可以帮助服装零售商获取消费者反馈，并根据消费者需求调整营销策略。</a:t>
            </a:r>
          </a:p>
          <a:p>
            <a:r>
              <a:t>3. 个性化推荐可以帮助服装零售商建立品牌忠诚度。通过个性化推荐，服装零售商可以为消费者提供更好的购物体验，并提高消费者的满意度。同时，个性化推荐还可以帮助服装零售商获取消费者反馈，并根据消费者需求调整营销策略。</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https://d.book118.com/498133133113006046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19</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19</vt:i4>
      </vt:variant>
    </vt:vector>
  </HeadingPairs>
  <TitlesOfParts>
    <vt:vector baseType="lpstr" size="30">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电商平台扩张：线上服装零售商寻求更广阔的市场。</vt:lpstr>
      <vt:lpstr>#. 电商平台扩张：线上服装零售商寻求更广阔的市场。</vt:lpstr>
      <vt:lpstr>#. 电商平台扩张：线上服装零售商寻求更广阔的市场。</vt:lpstr>
      <vt:lpstr>#. 电商平台扩张：线上服装零售商寻求更广阔的市场。</vt:lpstr>
      <vt:lpstr>#. 电商平台扩张：线上服装零售商寻求更广阔的市场。</vt:lpstr>
      <vt:lpstr> 跨境电商兴起：跨境电商平台为海外消费者提供便捷购买体验。</vt:lpstr>
      <vt:lpstr> 跨境电商兴起：跨境电商平台为海外消费者提供便捷购买体验。</vt:lpstr>
      <vt:lpstr> 跨境电商兴起：跨境电商平台为海外消费者提供便捷购买体验。</vt:lpstr>
      <vt:lpstr> 移动端购物普及：手机和平板电脑成为重要购物渠道。</vt:lpstr>
      <vt:lpstr>#. 移动端购物普及：手机和平板电脑成为重要购物渠道。</vt:lpstr>
      <vt:lpstr>#. 移动端购物普及：手机和平板电脑成为重要购物渠道。</vt:lpstr>
      <vt:lpstr>#. 移动端购物普及：手机和平板电脑成为重要购物渠道。</vt:lpstr>
      <vt:lpstr> 社交媒体营销：社交媒体平台成为营销服装产品的重要工具。</vt:lpstr>
      <vt:lpstr> 社交媒体营销：社交媒体平台成为营销服装产品的重要工具。</vt:lpstr>
      <vt:lpstr> 社交媒体营销：社交媒体平台成为营销服装产品的重要工具。</vt:lpstr>
      <vt:lpstr> 社交媒体营销：社交媒体平台成为营销服装产品的重要工具。</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2024-09-27T17:27:15.221</cp:lastPrinted>
  <dcterms:created xsi:type="dcterms:W3CDTF">2024-09-27T09:27:15Z</dcterms:created>
  <dcterms:modified xsi:type="dcterms:W3CDTF">2024-09-27T09:27:17Z</dcterms:modified>
</cp:coreProperties>
</file>