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252F3-499D-4F41-90A2-8DFE5F639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43B88-EE40-40FC-AA57-0549623E2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1BF81-D896-4CC5-A815-436AB535E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257CC-7140-4CDA-9CA2-CA0298C00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CD7AB4-0EAB-4A59-A123-5BC2F8CE7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07C456-460C-463B-83B6-EF1CA594F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422BA9-2D79-4CF3-B39F-E0EEAE898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F1840-8C89-46C6-85DC-F716E4F76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2A0B8-4F32-42FC-A476-72412B3D1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759A7-6CC8-4242-9A3C-CD3DF7EA7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2DB5E-9D32-49FB-B660-257053B7F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4041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导管相关血流感染的预防措施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导管相关血流感染概述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导管相关血流感染的预防策略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患者教育及自我管理指导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医护人员培训与考核机制建立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监测与评估体系完善措施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导管相关血流感染概述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导管相关血流感染（CRBSI）是指血管内导管或拔出导管后48小时内，患者出现菌血症或真菌血症，并伴有发热、寒战、低血压等感染表现，除血管导管外，其他部位无感染性病灶。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CRBSI主要由于血管内导管、注射药物或血液制品的操作过程中操作不当、导管维护不当、患者免疫力低下等原因导致病原菌进入血液循环引起。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98" r="261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98" r="261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CRBSI患者常出现发热、寒战、低血压等感染表现，有时伴有血栓性静脉炎、脓毒症等并发症。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根据患者临床表现、实验室检查（如血培养阳性）和影像学检查（如血管超声检查发现血栓形成）进行诊断。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044" b="70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CRBSI可导致患者病情加重，延长住院时间，增加医疗费用，甚至危及生命。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CRBSI可引起血栓性静脉炎、脓毒症、感染性休克等严重并发症，对患者生命造成威胁。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危害与并发症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医护人员在接触患者前后应彻底洗手，防止细菌传播。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严格执行手卫生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正确使用防护用品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238" r="192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458" b="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如手套、口罩、护目镜等，减少与感染源的接触。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严格遵守导管插入、维护和拔除等操作规程，降低感染风险。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降低感染发生率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188" r="19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通过预防措施降低感染发生率，减少患者因感染引起的并发症，提高生活质量。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减轻痛苦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感染会给患者带来痛苦和不适，预防措施可以减少患者的痛苦，提高生活质量。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58" b="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通过预防措施降低感染发生率，可以减少因感染而产生的治疗费用，减轻患者经济负担。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降低治疗费用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预防措施可以减少感染的发生，提高医疗效率，减少医疗资源的浪费。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减少医疗费用支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https://d.book118.com/498134041003006025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2024-09-01T10:01:44.908</cp:lastPrinted>
  <dcterms:created xsi:type="dcterms:W3CDTF">2024-09-01T02:01:44Z</dcterms:created>
  <dcterms:modified xsi:type="dcterms:W3CDTF">2024-09-01T02:01:46Z</dcterms:modified>
</cp:coreProperties>
</file>