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14AAA-3521-4CF5-B239-E6D55FAC3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21C23A-C01D-4437-ADD9-A516FC2D6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6E3B1-FAE6-4A4C-A627-7D3B3C139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67EA9-0AA5-417E-A1F4-83A6FF24F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DD8522-BDF1-4DC7-9FCB-EB63E0D76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9B6676-F09D-44E5-8DEC-447F8041B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5C5AC1-B64C-494C-90EC-E1D168C57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41424D-931B-440F-BE6F-E280B5FFC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DBD331-71D0-4C64-8A4F-51FC07BA4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5134C-8617-4FC9-9E6A-8ECA3F7A3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1AAD0-2182-4EA2-9F88-9AB5F58D4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13404705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福建新鲜翡翠挂件分析报告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福建新鲜翡翠挂件的质量分析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福建新鲜翡翠挂件的价值评估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福建新鲜翡翠挂件的鉴别和保养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本报告旨在全面分析福建新鲜翡翠挂件的市场现状、特点及发展趋势，为相关企业和投资者提供决策参考。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随着人们生活水平的提高，对珠宝玉石的需求不断增加。翡翠作为中国传统珠宝之一，具有极高的市场价值和收藏意义。福建作为中国翡翠的主要产地之一，其新鲜翡翠挂件在市场上备受关注。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8333" b="8333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2611" b="261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本报告主要针对福建新鲜翡翠挂件进行分析，包括其产地、品质、工艺、市场价格等方面的内容。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由于翡翠市场的复杂性和动态变化，本报告的数据和分析可能存在一定的局限性和时效性。同时，由于翡翠品质的差异，市场价格也存在较大的波动。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7125" b="17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工艺精湛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福建新鲜翡翠挂件的雕刻工艺精湛，线条流畅，造型别致，极具艺术价值。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质地细腻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福建新鲜翡翠挂件质地细腻，结构紧密，光泽度好。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色彩丰富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福建新鲜翡翠挂件的颜色丰富多彩，包括绿色、白色、黑色等，且颜色纯正、自然。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福建新鲜翡翠挂件的特点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8542" b="18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福建新鲜翡翠挂件在高档珠宝市场中占据重要地位，是收藏家和投资者关注的热门品种。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高档珠宝市场的重要品类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福建新鲜翡翠挂件作为中国传统文化的代表，常被视为珍贵礼品，用于商务场合和亲朋好友之间的赠予。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文化符号和礼品选择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福建新鲜翡翠挂件的市场地位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615" r="661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38" r="3253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298" r="3129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福建新鲜翡翠挂件的历史可追溯至中国古代，一直是皇家贵族和富商巨贾的珍爱之物。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悠久的历史传承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福建新鲜翡翠挂件蕴含着丰富的中国文化元素，如吉祥图案、寓意象征等，体现了中华民族的传统价值观和审美情趣。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深厚的文化内涵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福建新鲜翡翠挂件的历史和文化背景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福建新鲜翡翠挂件的质量分析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福建新鲜翡翠挂件的硬度较高，一般在摩氏6.5-7之间，显示出其较强的抗磨损能力。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567" b="145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翡翠的质地细腻，结构紧密，触感光滑，无明显颗粒感。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细腻度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福建新鲜翡翠挂件的韧性较好，不易断裂或破损，适合制作各种复杂造型的挂件。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韧性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质地分析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福建新鲜翡翠挂件的颜色纯正，无杂色，表现出翡翠的独特魅力。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纯正度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鲜艳度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167" r="12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分布均匀度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翡翠的颜色鲜艳，饱和度高，给人以强烈的视觉冲击力。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颜色分布均匀，无明显色差，增强了整体的美感。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颜色分析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光泽度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翡翠的光泽度高，表面反射光线能力强，给人以晶莹剔透的感觉。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水头足，即透明度好的翡翠显得更加鲜活，增强了其观赏价值。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透明度级别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福建新鲜翡翠挂件的透明度较高，一般可达到半透明至透明。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4917" b="14917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透明度分析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https://d.book118.com/498134047051006037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2024-09-17T04:34:08.308</cp:lastPrinted>
  <dcterms:created xsi:type="dcterms:W3CDTF">2024-09-16T20:34:08Z</dcterms:created>
  <dcterms:modified xsi:type="dcterms:W3CDTF">2024-09-16T20:34:10Z</dcterms:modified>
</cp:coreProperties>
</file>