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33546-4E00-48A1-AEA3-2A7588DA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09984-90D7-4D42-9684-46D9777A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B2176-2235-4147-ACF8-33BF0F67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F3DBD-BB87-43FF-9E46-02FD1843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F22C9-3229-47F5-94C3-3682ABFEA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75A11-4EB0-4D4A-8972-7746EB71F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FF60F-6462-4458-B192-36D559D75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7CA3E-E5B4-4183-B74A-7E701D2E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308DE-8A5C-4E7B-A571-84C66C62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B2EB3-AB21-4CBB-9742-E574B5C9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6ACE6-9397-4EA9-AC6A-FC8D732C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4115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开平民歌生存及传承现状调查报告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开平民歌的历史与文化背景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开平民歌的生存现状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开平民歌的传承现状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开平民歌的保护与开发利用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调查背景与目的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开平民歌是广东省非物质文化遗产，具有深厚的历史文化底蕴和独特的艺术价值。然而，随着现代化进程的加速，开平民歌的生存和传承面临诸多挑战。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本调查旨在了解开平民歌的生存现状，分析其传承中存在的问题，提出相应的保护和传承策略，为政府和文化部门提供决策依据。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本次调查涵盖了开平市范围内的多个乡镇和村落，涉及不同年龄段、职业和文化背景的民众。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采用问卷调查、访谈、实地观察等多种方法，收集开平民歌的演唱者、传承人、观众等各方面的意见和建议。同时，对开平地区的文化机构、学校等进行了深入的调查，以了解开平民歌在教育和传承方面的现状。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开平民歌的历史与文化背景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开平民歌起源于古代劳动人民的劳动和生活，是劳动人民集体创作的结晶。随着时间的推移，开平民歌逐渐发展成为一种独特的民间艺术形式。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开平民歌在历史长河中不断发展和演变，逐渐形成了自己独特的风格和特点。同时，随着社会的进步和文化的繁荣，开平民歌也不断吸收新的元素和风格，不断推陈出新。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开平民歌的起源与发展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开平民歌蕴含着丰富的文化内涵，包括历史、民俗、信仰、道德等方面。它反映了劳动人民的劳动和生活，表达了他们对美好生活的向往和追求。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开平民歌具有浓郁的地方特色和民族风格，其旋律优美、节奏明快、歌词简练、易于传唱。同时，开平民歌还具有丰富的表现力和感染力，能够引起听众的共鸣和感动。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开平民歌的文化内涵与特点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开平民歌是当地重要的文化符号之一，具有广泛的社会影响力和文化价值。它不仅丰富了当地群众的文化生活，还为当地的文化产业发展注入了新的活力。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传承与保护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近年来，随着社会的发展和文化的多元化，开平民歌的传承和保护面临一定的挑战。当地政府和社会各界积极采取措施，加强对开平民歌的传承和保护工作，推动其在新时代焕发出新的生机和活力。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开平民歌在当地的影响力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开平民歌的生存现状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开平民歌在节日庆典中演唱，如春节、中秋等，以增添节日氛围。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节日庆典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在婚礼仪式上，开平民歌作为传统婚俗的一部分，为新婚夫妇送上祝福。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婚礼仪式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在宗教活动中，开平民歌用于祈福、祭祀等仪式。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宗教活动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在文化活动中，如艺术节、文化交流活动等，开平民歌作为表演节目之一。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文化活动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开平民歌的演唱场合与形式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老一辈的演唱者是开平民歌的主要传承力量，他们通过口传心授的方式将歌曲传承给下一代。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老一辈演唱者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中青年演唱者是开平民歌传承的中坚力量，他们既有传统技艺的传承，也有对歌曲的创新和改编。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中青年演唱者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青少年演唱者是开平民歌的未来传承力量，他们通过学校教育、社会实践等方式接触和学习开平民歌。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青少年演唱者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开平民歌的演唱者与传承人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https://d.book118.com/498134115021006025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2024-09-01T15:33:26.310</cp:lastPrinted>
  <dcterms:created xsi:type="dcterms:W3CDTF">2024-09-01T07:33:26Z</dcterms:created>
  <dcterms:modified xsi:type="dcterms:W3CDTF">2024-09-01T07:33:28Z</dcterms:modified>
</cp:coreProperties>
</file>