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6E1EB-498F-4D4C-AF06-7C5C0D097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BBDED-4993-4E85-AC2C-585E564E1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FD626A-6680-407D-B4AF-FA5E390BF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F7C537-96DE-4FDC-8338-818DE35FA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50A7FC-A9B7-4F99-BA58-B9A9C5145F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803025-E8EB-4E37-A62C-DA95BC57C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77E8DB-17BD-440C-9CF6-A0A0096806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EC2F10-387E-451D-999E-A84BAFC23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9CFB5C-5ED7-4647-9C53-13A25B8F3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9C21B3-4A31-4C69-8502-035CFE37D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6A1E31-EC12-4398-B2F2-96D5AEC18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13412706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施工质量管理体系的质量隐患排查和整改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施工质量管理体系概述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质量隐患排查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质量隐患整改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质量隐患排查与整改的实践案例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面临的挑战与解决方案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792" r="19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建立完善的质量隐患排查和整改机制，提高企业施工质量管理水平，增强市场竞争力。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提高施工质量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通过对质量隐患的排查和整改，确保施工符合设计要求和标准，提高整体施工质量。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保障工程安全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及时发现并处理质量隐患，防止事故发生，保障工程建设的顺利进行。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排查范围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涵盖施工前、施工中、施工后各个阶段的质量隐患排查工作。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整改措施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针对排查出的质量隐患，制定相应的整改措施和实施计划。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成效评估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对整改后的效果进行评估，确保质量隐患得到有效解决。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施工质量管理体系概述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施工质量管理体系的定义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施工质量管理体系是指为确保施工工程在设计、采购、施工、试运行等各个阶段满足规定的质量要求，通过制定一系列管理制度、工作流程和监管措施而形成的有机整体。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该体系以质量管理为核心，整合了人员、材料、设备、工艺、环境等各方面的要素，旨在实现施工质量的全面管理和持续改进。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583" r="20583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通过建立完善的施工质量管理体系，可以确保施工工程在设计、采购、施工等各个阶段的质量得到有效控制，从而保障工程质量的稳定性和可靠性。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保障工程质量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优秀的施工质量管理体系可以提高企业的质量管理水平，增强企业的市场竞争力，为企业赢得更多的市场份额和客户的信任。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通过质量管理体系对施工过程进行全面监管，可以及时发现并处理质量问题，避免返工和浪费，从而降低工程成本。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降低工程成本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施工质量管理体系的重要性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质量方针和目标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明确企业的质量方针和质量目标，为质量管理体系的建立和实施提供指导和依据。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建立质量管理组织，明确各级管理人员和操作人员的职责和权限，形成有效的质量管理网络。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对施工工程的各个阶段和环节进行过程控制，包括设计控制、采购控制、施工控制、检验控制等，确保每个阶段的质量得到有效保障。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对施工所需的资源进行有效管理，包括人员、材料、设备、资金等，确保资源的合理配置和有效利用。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通过定期的内部审核和外部审核，对质量管理体系进行持续改进和优化，提高质量管理体系的适应性和有效性。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组织结构和职责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资源管理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过程控制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施工质量管理体系的构成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质量隐患排查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63" r="3106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743" r="327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及时发现和消除施工质量隐患，确保工程质量和安全。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全面覆盖、突出重点、注重实效、及时整改。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排查的目的和原则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定期巡查、专项检查、季节性检查、节假日检查、不定期抽查等。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制定排查计划、明确排查内容、组织排查人员、实施排查、记录排查结果。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排查的方法和步骤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关键部位、关键工序、隐蔽工程、危险性较大的分部分项工程等。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施工质量通病的防治、新材料和新工艺的应用、复杂施工环境的应对等。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排查的重点和难点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加强施工质量通病的防治，制定针对性的防治措施，并在施工过程中严格落实。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在复杂施工环境下，应增加排查频次和力度，并采用先进的检测技术和手段，确保施工质量可控。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同时，还需要建立健全的施工质量管理体系，包括完善的质量管理制度、明确的责任分工、有效的监督机制等，以确保质量隐患排查和整改工作的顺利开展。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对于新材料和新工艺的应用，应提前进行试验和评估，确保其符合设计要求和质量标准。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排查的重点和难点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质量隐患整改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消除质量隐患，确保工程质量和安全。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坚持问题导向，突出重点；坚持依法依规，严格标准；坚持责任到人，落实措施。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整改的目的和原则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采取针对性措施，包括维修、更换、返工、加固等。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制定整改方案；组织专家评审；实施整改措施；记录整改过程。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整改的方法和步骤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https://d.book118.com/498134127062006036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2024-09-15T19:03:12.917</cp:lastPrinted>
  <dcterms:created xsi:type="dcterms:W3CDTF">2024-09-15T11:03:12Z</dcterms:created>
  <dcterms:modified xsi:type="dcterms:W3CDTF">2024-09-15T11:03:15Z</dcterms:modified>
</cp:coreProperties>
</file>