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817A-AF72-42E3-8AB9-382CF0C41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F6037-0CA0-4F21-A5FD-B17C50175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3B4DE-E219-42E2-AB78-7F7111C6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97A24-9E75-4527-BAF6-C0B54EB3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43DF7-A32C-4AAB-9491-4988713E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1FCA7-D1FD-4936-8954-B3E43DC7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331AE-29CF-419F-B7B5-C04C9B6C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0392E-986B-4E24-B2FA-6AE8D573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93459-E730-4577-BFB1-CF02BE8F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22ACB-0AE5-40DA-9667-ED867B45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1E579-1BAB-4653-BE2B-70E91FB6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4130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财务管理制度在企业成本控制中的重要性与策略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财务管理制度在企业成本控制中的应用策略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财务管理制度是企业为了规范财务行为、提高财务管理效率而制定的规章制度。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确保企业财务活动的合法性、规范性和有效性，促进企业可持续发展。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企业的财务行为必须符合国家法律法规和相关政策。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企业的财务活动应遵循财务管理制度的规定，确保操作的规范性。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在财务管理过程中应建立相互制约的机制，防止权力滥用和违规操作。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制衡性原则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财务管理应以实现企业经济效益最大化为目标，合理配置资源，降低成本。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财务报告与档案管理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包括财务报表编制、财务资料归档等方面的要求。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涉及税费缴纳、利润分配等方面的规定。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成本与费用管理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包括成本核算、成本控制、费用报销等方面的制度。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包括筹资、投资、资金运用等方面的规定。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涉及固定资产、无形资产、存货等方面的管理规定。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成本控制与财务管理制度的关联性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成本控制是财务管理的重要组成部分，通过有效的财务管理制度，企业能够更好地控制成本，提高经济效益。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财务管理制度与成本控制相互影响，相互促进，共同推动企业的发展。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72" b="72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财务管理制度对企业成本控制的影响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财务管理制度能够规范企业成本核算和控制流程，确保成本数据的准确性和可靠性。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财务管理制度能够促进企业内部各部门之间的协作，提高成本控制的效果。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有效的财务管理制度能够帮助企业合理规划资金使用，降低财务成本，提高资金使用效率。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财务管理制度能够为企业决策提供可靠的数据支持，帮助企业做出更加科学、合理的经营决策。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财务管理制度对企业经济效益的贡献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财务管理制度在企业成本控制中的应用策略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https://d.book118.com/498134130046006040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2024-09-18T17:42:49.058</cp:lastPrinted>
  <dcterms:created xsi:type="dcterms:W3CDTF">2024-09-18T09:42:49Z</dcterms:created>
  <dcterms:modified xsi:type="dcterms:W3CDTF">2024-09-18T09:42:51Z</dcterms:modified>
</cp:coreProperties>
</file>