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39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2816392-F501-49E4-BCFE-3325C093F09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73736-159E-4929-BDFE-BB528A7C8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1549E-BAF5-4D96-A7A1-CA9EAECAC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913AA-749D-4943-A90E-3E1C82F18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7C1E5-52F2-4D92-ACA4-7BA0CC6D0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2D3A8-E88A-4DB5-9523-964F7BC88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3ABE76-B15F-432E-96CE-20A9A30CD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6B73F2-9DED-44D8-8BBF-A80996C55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09819-3F64-4846-BFCF-2F47B7109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5831F-9AF9-4CB8-8C74-C47E29463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B46AB-F174-47C0-8848-C2C50380D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1CD9B-638F-430C-A71D-066082887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E7D8207-3B1B-4DFA-9FB0-8F563782D6B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61AAC02-1258-4C00-A9B8-AD0989FD015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413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企业人员管理能力提升课程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企业人员管理能力提升课程简介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领导力发展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团队建设与管理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沟通技巧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冲突解决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绩效考核与激励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企业人员管理能力提升课程总结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企业人员管理能力提升课程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企业人员管理能力提升课程简介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课程背景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公司内部人员管理是企业管理中重要的一环。有效的人员管理可以带来员工的积极性和创造力，对企业的发展至关重要。企业需要不断提升人员管理能力以保持竞争力。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包括决策能力、沟通能力等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提高领导者的领导能力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提高团队间的合作效率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培养员工的沟通技巧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包括激励团队、解决问题等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提升团队管理技能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学习如何成为一个有效的领导者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课程内容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领导力发展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培养团队合作精神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团队建设与管理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提升沟通效果，减少误解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学习解决团队内部矛盾的方法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冲突解决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课程形式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理论讲解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学会倾听和表达自己的观点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课程重点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培养团队的凝聚力和合作精神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学会处理团队内部矛盾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冲突解决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建立公平的评估机制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绩效考核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第二章 领导力发展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领导力发展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领导者的核心素质包括想象力与创造力、沟通能力、判断力与决策力。这些素质是领导者成功的基石，帮助他们有效地引导团队走向成功。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0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激发创新思维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领导者的核心素质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想象力与创造力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有效沟通是沟通成功的关键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明智的决策推动组织发展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判断力与决策力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有效的表达能力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清晰表达指导团队方向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有效的表达帮助凝聚团队力量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团队激励与鼓励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激励团队积极进取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鼓励团队克服困难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领导者的行为特征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善于倾听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倾听是理解团队需求的第一步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倾听能够建立有效的沟通桥梁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领导者的角色定位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关心员工需求，提供支持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服务员工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激励团队追求共同目标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创造共同愿景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以身作则，引领团队发展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展现榜样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审视自身优缺点，不断改进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领导者的发展路径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自我反思与成长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学习新知识，提升专业能力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拓展技能与知识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运用经验智慧解决问题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融合智慧与经验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团队建设与管理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团队建设的重要性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团队建设是企业管理中至关重要的一环。通过团队协作与合作，可以实现工作目标的高效完成。另外，营造良好的团队氛围与文化，能够激发员工的工作热情与创造力。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负责领导团队，制定工作方向与目标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团队角色与分工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领导者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引导团队成员，提供工作指导与支持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具备专业技能，为团队提供专业支持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职能专家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协调团队内部工作，解决协作问题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协调者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确保整个团队明白工作目标与方向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团队规划与目标设定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制定明确的目标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制定详细的工作计划，明确责任分工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设定达成目标的计划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团队成员合作协调，共同努力实现目标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分工合作实现目标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了解冲突根源，找出问题所在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团队冲突与解决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分析冲突原因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与团队成员沟通，共同协商解决方案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寻找解决方案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建立畅通的沟通渠道，及时沟通协调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建立有效沟通机制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团队建设与管理总结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团队建设与管理是企业成功的重要保障，通过合理分工、明确目标以及有效沟通，可以使团队协作更加顺畅高效。同时，团队冲突是难免的，重要的是及时分析问题，找到解决方案，保持团队稳定发展。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团队建设关键要素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共同合作实现目标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确保团队明确工作目标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目标明确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建立有效沟通渠道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沟通协调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第四章 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有效沟通的基本原则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沟通中，倾听是最重要的基本原则。倾听不仅是要听对方说话，更要理解对方的意图和感受。表达清晰是确保信息传递准确的关键，要避免信息不明确或误解。保持积极态度能够促进良好的沟通氛围，让双方更愿意沟通和合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51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非语言沟通的重要性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身体动作和姿势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肢体语言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语速和音调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声音语调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眼神和微笑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面部表情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扮演不同角色模拟沟通场景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沟通技巧训练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模拟真实生活情境进行沟通练习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情景模拟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接受反馈并不断改善沟通技巧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反馈与改进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接纳多样性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欢迎多元文化的存在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倡导包容和尊重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拓展视野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开阔思维，接纳全球化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培养多元文化意识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跨文化沟通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尊重与理解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尊重不同文化的差异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理解不同背景的人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通过本课程的学习，希望大家能够提升沟通技巧，加强跨文化沟通能力，以更好地应对现代企业管理需求。沟通是人际关系中的核心，只有掌握了有效的沟通技巧，才能更好地协调团队合作，达成共同目标。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https://d.book118.com/498134132010006050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186</Paragraphs>
  <Slides>28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企业人员管理能力提升课程</vt:lpstr>
      <vt:lpstr>目录</vt:lpstr>
      <vt:lpstr>第1章 企业人员管理能力提升课程简介</vt:lpstr>
      <vt:lpstr> </vt:lpstr>
      <vt:lpstr>课程目标</vt:lpstr>
      <vt:lpstr>课程内容</vt:lpstr>
      <vt:lpstr>课程形式</vt:lpstr>
      <vt:lpstr>课程重点</vt:lpstr>
      <vt:lpstr>第二章 领导力发展</vt:lpstr>
      <vt:lpstr> </vt:lpstr>
      <vt:lpstr>领导者的核心素质</vt:lpstr>
      <vt:lpstr>领导者的行为特征</vt:lpstr>
      <vt:lpstr>领导者的角色定位</vt:lpstr>
      <vt:lpstr>领导者的发展路径</vt:lpstr>
      <vt:lpstr>第3章 团队建设与管理</vt:lpstr>
      <vt:lpstr> </vt:lpstr>
      <vt:lpstr>团队角色与分工</vt:lpstr>
      <vt:lpstr>团队规划与目标设定</vt:lpstr>
      <vt:lpstr>团队冲突与解决</vt:lpstr>
      <vt:lpstr>团队建设与管理总结</vt:lpstr>
      <vt:lpstr>团队建设关键要素</vt:lpstr>
      <vt:lpstr>第四章 沟通技巧</vt:lpstr>
      <vt:lpstr> </vt:lpstr>
      <vt:lpstr>非语言沟通的重要性</vt:lpstr>
      <vt:lpstr>沟通技巧训练</vt:lpstr>
      <vt:lpstr>跨文化沟通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2024-09-29T14:39:09.664</cp:lastPrinted>
  <dcterms:created xsi:type="dcterms:W3CDTF">2024-09-29T06:39:09Z</dcterms:created>
  <dcterms:modified xsi:type="dcterms:W3CDTF">2024-09-29T06:39:15Z</dcterms:modified>
</cp:coreProperties>
</file>